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87" r:id="rId1"/>
  </p:sldMasterIdLst>
  <p:notesMasterIdLst>
    <p:notesMasterId r:id="rId27"/>
  </p:notesMasterIdLst>
  <p:sldIdLst>
    <p:sldId id="636" r:id="rId2"/>
    <p:sldId id="1269" r:id="rId3"/>
    <p:sldId id="1102" r:id="rId4"/>
    <p:sldId id="1299" r:id="rId5"/>
    <p:sldId id="1344" r:id="rId6"/>
    <p:sldId id="1345" r:id="rId7"/>
    <p:sldId id="1346" r:id="rId8"/>
    <p:sldId id="1347" r:id="rId9"/>
    <p:sldId id="1348" r:id="rId10"/>
    <p:sldId id="1349" r:id="rId11"/>
    <p:sldId id="1301" r:id="rId12"/>
    <p:sldId id="1169" r:id="rId13"/>
    <p:sldId id="1329" r:id="rId14"/>
    <p:sldId id="1350" r:id="rId15"/>
    <p:sldId id="1351" r:id="rId16"/>
    <p:sldId id="1352" r:id="rId17"/>
    <p:sldId id="1330" r:id="rId18"/>
    <p:sldId id="1353" r:id="rId19"/>
    <p:sldId id="1354" r:id="rId20"/>
    <p:sldId id="1359" r:id="rId21"/>
    <p:sldId id="1358" r:id="rId22"/>
    <p:sldId id="1361" r:id="rId23"/>
    <p:sldId id="1363" r:id="rId24"/>
    <p:sldId id="1362" r:id="rId25"/>
    <p:sldId id="1365" r:id="rId2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F903F11-8BAA-4D24-961A-8715B49D568E}" v="1030" dt="2025-05-24T15:51:52.943"/>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2096" autoAdjust="0"/>
    <p:restoredTop sz="94660"/>
  </p:normalViewPr>
  <p:slideViewPr>
    <p:cSldViewPr snapToGrid="0">
      <p:cViewPr varScale="1">
        <p:scale>
          <a:sx n="57" d="100"/>
          <a:sy n="57" d="100"/>
        </p:scale>
        <p:origin x="232" y="26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microsoft.com/office/2016/11/relationships/changesInfo" Target="changesInfos/changesInfo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 Id="rId8" Type="http://schemas.openxmlformats.org/officeDocument/2006/relationships/slide" Target="slides/slide7.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Ed Godfrey" userId="61aa7c48ee0e3db0" providerId="LiveId" clId="{BF903F11-8BAA-4D24-961A-8715B49D568E}"/>
    <pc:docChg chg="custSel addSld delSld modSld sldOrd">
      <pc:chgData name="Ed Godfrey" userId="61aa7c48ee0e3db0" providerId="LiveId" clId="{BF903F11-8BAA-4D24-961A-8715B49D568E}" dt="2025-05-24T15:52:04.593" v="1577" actId="47"/>
      <pc:docMkLst>
        <pc:docMk/>
      </pc:docMkLst>
      <pc:sldChg chg="modSp mod">
        <pc:chgData name="Ed Godfrey" userId="61aa7c48ee0e3db0" providerId="LiveId" clId="{BF903F11-8BAA-4D24-961A-8715B49D568E}" dt="2025-05-24T14:58:54.721" v="31" actId="20577"/>
        <pc:sldMkLst>
          <pc:docMk/>
          <pc:sldMk cId="286626818" sldId="636"/>
        </pc:sldMkLst>
        <pc:spChg chg="mod">
          <ac:chgData name="Ed Godfrey" userId="61aa7c48ee0e3db0" providerId="LiveId" clId="{BF903F11-8BAA-4D24-961A-8715B49D568E}" dt="2025-05-24T14:58:51.121" v="29" actId="20577"/>
          <ac:spMkLst>
            <pc:docMk/>
            <pc:sldMk cId="286626818" sldId="636"/>
            <ac:spMk id="3" creationId="{1206BF46-F60A-B583-BE9A-98813DA83DD6}"/>
          </ac:spMkLst>
        </pc:spChg>
        <pc:spChg chg="mod">
          <ac:chgData name="Ed Godfrey" userId="61aa7c48ee0e3db0" providerId="LiveId" clId="{BF903F11-8BAA-4D24-961A-8715B49D568E}" dt="2025-05-24T14:58:54.721" v="31" actId="20577"/>
          <ac:spMkLst>
            <pc:docMk/>
            <pc:sldMk cId="286626818" sldId="636"/>
            <ac:spMk id="4" creationId="{E81091B1-FFCB-0593-6511-1E1CB61C648D}"/>
          </ac:spMkLst>
        </pc:spChg>
      </pc:sldChg>
      <pc:sldChg chg="modSp mod ord modAnim">
        <pc:chgData name="Ed Godfrey" userId="61aa7c48ee0e3db0" providerId="LiveId" clId="{BF903F11-8BAA-4D24-961A-8715B49D568E}" dt="2025-05-24T15:02:36.577" v="270"/>
        <pc:sldMkLst>
          <pc:docMk/>
          <pc:sldMk cId="1317570804" sldId="1102"/>
        </pc:sldMkLst>
        <pc:spChg chg="mod">
          <ac:chgData name="Ed Godfrey" userId="61aa7c48ee0e3db0" providerId="LiveId" clId="{BF903F11-8BAA-4D24-961A-8715B49D568E}" dt="2025-05-24T15:01:20.631" v="258" actId="20577"/>
          <ac:spMkLst>
            <pc:docMk/>
            <pc:sldMk cId="1317570804" sldId="1102"/>
            <ac:spMk id="3" creationId="{9E3293C3-2021-04F5-B3B2-149081BCD341}"/>
          </ac:spMkLst>
        </pc:spChg>
        <pc:spChg chg="mod">
          <ac:chgData name="Ed Godfrey" userId="61aa7c48ee0e3db0" providerId="LiveId" clId="{BF903F11-8BAA-4D24-961A-8715B49D568E}" dt="2025-05-24T15:00:24.322" v="53" actId="20577"/>
          <ac:spMkLst>
            <pc:docMk/>
            <pc:sldMk cId="1317570804" sldId="1102"/>
            <ac:spMk id="6" creationId="{27341E30-1523-0531-D0E1-7D6824619EE0}"/>
          </ac:spMkLst>
        </pc:spChg>
      </pc:sldChg>
      <pc:sldChg chg="modSp mod ord modAnim">
        <pc:chgData name="Ed Godfrey" userId="61aa7c48ee0e3db0" providerId="LiveId" clId="{BF903F11-8BAA-4D24-961A-8715B49D568E}" dt="2025-05-24T15:28:56.711" v="953" actId="20577"/>
        <pc:sldMkLst>
          <pc:docMk/>
          <pc:sldMk cId="93068664" sldId="1169"/>
        </pc:sldMkLst>
        <pc:spChg chg="mod">
          <ac:chgData name="Ed Godfrey" userId="61aa7c48ee0e3db0" providerId="LiveId" clId="{BF903F11-8BAA-4D24-961A-8715B49D568E}" dt="2025-05-24T15:28:56.711" v="953" actId="20577"/>
          <ac:spMkLst>
            <pc:docMk/>
            <pc:sldMk cId="93068664" sldId="1169"/>
            <ac:spMk id="2" creationId="{94FB628E-0996-5647-13C3-88A558455B3A}"/>
          </ac:spMkLst>
        </pc:spChg>
        <pc:spChg chg="mod">
          <ac:chgData name="Ed Godfrey" userId="61aa7c48ee0e3db0" providerId="LiveId" clId="{BF903F11-8BAA-4D24-961A-8715B49D568E}" dt="2025-05-24T15:11:57.356" v="506" actId="20577"/>
          <ac:spMkLst>
            <pc:docMk/>
            <pc:sldMk cId="93068664" sldId="1169"/>
            <ac:spMk id="3" creationId="{BB6B93C3-77D3-564A-AB55-7A6A8F27E728}"/>
          </ac:spMkLst>
        </pc:spChg>
        <pc:spChg chg="mod">
          <ac:chgData name="Ed Godfrey" userId="61aa7c48ee0e3db0" providerId="LiveId" clId="{BF903F11-8BAA-4D24-961A-8715B49D568E}" dt="2025-05-24T15:09:42.711" v="407" actId="20577"/>
          <ac:spMkLst>
            <pc:docMk/>
            <pc:sldMk cId="93068664" sldId="1169"/>
            <ac:spMk id="6" creationId="{17B52AA5-3B14-F99C-0DD0-E4BB4A41B4BB}"/>
          </ac:spMkLst>
        </pc:spChg>
      </pc:sldChg>
      <pc:sldChg chg="modSp mod">
        <pc:chgData name="Ed Godfrey" userId="61aa7c48ee0e3db0" providerId="LiveId" clId="{BF903F11-8BAA-4D24-961A-8715B49D568E}" dt="2025-05-24T14:59:29.745" v="44" actId="20577"/>
        <pc:sldMkLst>
          <pc:docMk/>
          <pc:sldMk cId="3970498772" sldId="1269"/>
        </pc:sldMkLst>
        <pc:spChg chg="mod">
          <ac:chgData name="Ed Godfrey" userId="61aa7c48ee0e3db0" providerId="LiveId" clId="{BF903F11-8BAA-4D24-961A-8715B49D568E}" dt="2025-05-24T14:59:23.765" v="36" actId="255"/>
          <ac:spMkLst>
            <pc:docMk/>
            <pc:sldMk cId="3970498772" sldId="1269"/>
            <ac:spMk id="3" creationId="{931ED419-8DC3-DCD1-6556-EA0878EA378C}"/>
          </ac:spMkLst>
        </pc:spChg>
        <pc:spChg chg="mod">
          <ac:chgData name="Ed Godfrey" userId="61aa7c48ee0e3db0" providerId="LiveId" clId="{BF903F11-8BAA-4D24-961A-8715B49D568E}" dt="2025-05-24T14:59:29.745" v="44" actId="20577"/>
          <ac:spMkLst>
            <pc:docMk/>
            <pc:sldMk cId="3970498772" sldId="1269"/>
            <ac:spMk id="6" creationId="{A953B167-200B-EC1D-722E-3D017EE50B8B}"/>
          </ac:spMkLst>
        </pc:spChg>
      </pc:sldChg>
      <pc:sldChg chg="modSp mod">
        <pc:chgData name="Ed Godfrey" userId="61aa7c48ee0e3db0" providerId="LiveId" clId="{BF903F11-8BAA-4D24-961A-8715B49D568E}" dt="2025-05-24T15:04:06.228" v="284" actId="20577"/>
        <pc:sldMkLst>
          <pc:docMk/>
          <pc:sldMk cId="1690934050" sldId="1299"/>
        </pc:sldMkLst>
        <pc:spChg chg="mod">
          <ac:chgData name="Ed Godfrey" userId="61aa7c48ee0e3db0" providerId="LiveId" clId="{BF903F11-8BAA-4D24-961A-8715B49D568E}" dt="2025-05-24T15:03:54.775" v="277" actId="122"/>
          <ac:spMkLst>
            <pc:docMk/>
            <pc:sldMk cId="1690934050" sldId="1299"/>
            <ac:spMk id="3" creationId="{E90FF165-4FF5-C3AF-C64D-80FE4F6997D5}"/>
          </ac:spMkLst>
        </pc:spChg>
        <pc:spChg chg="mod">
          <ac:chgData name="Ed Godfrey" userId="61aa7c48ee0e3db0" providerId="LiveId" clId="{BF903F11-8BAA-4D24-961A-8715B49D568E}" dt="2025-05-24T15:04:06.228" v="284" actId="20577"/>
          <ac:spMkLst>
            <pc:docMk/>
            <pc:sldMk cId="1690934050" sldId="1299"/>
            <ac:spMk id="6" creationId="{2492ECF9-8F86-6F52-E9CA-C9F5E25BBB0D}"/>
          </ac:spMkLst>
        </pc:spChg>
      </pc:sldChg>
      <pc:sldChg chg="del">
        <pc:chgData name="Ed Godfrey" userId="61aa7c48ee0e3db0" providerId="LiveId" clId="{BF903F11-8BAA-4D24-961A-8715B49D568E}" dt="2025-05-24T15:52:01.404" v="1570" actId="47"/>
        <pc:sldMkLst>
          <pc:docMk/>
          <pc:sldMk cId="2719826379" sldId="1326"/>
        </pc:sldMkLst>
      </pc:sldChg>
      <pc:sldChg chg="modSp mod modAnim">
        <pc:chgData name="Ed Godfrey" userId="61aa7c48ee0e3db0" providerId="LiveId" clId="{BF903F11-8BAA-4D24-961A-8715B49D568E}" dt="2025-05-24T15:24:43.018" v="851" actId="11"/>
        <pc:sldMkLst>
          <pc:docMk/>
          <pc:sldMk cId="695718472" sldId="1329"/>
        </pc:sldMkLst>
        <pc:spChg chg="mod">
          <ac:chgData name="Ed Godfrey" userId="61aa7c48ee0e3db0" providerId="LiveId" clId="{BF903F11-8BAA-4D24-961A-8715B49D568E}" dt="2025-05-24T15:24:43.018" v="851" actId="11"/>
          <ac:spMkLst>
            <pc:docMk/>
            <pc:sldMk cId="695718472" sldId="1329"/>
            <ac:spMk id="3" creationId="{BD30A650-A382-CBB7-2535-58474D205117}"/>
          </ac:spMkLst>
        </pc:spChg>
        <pc:spChg chg="mod">
          <ac:chgData name="Ed Godfrey" userId="61aa7c48ee0e3db0" providerId="LiveId" clId="{BF903F11-8BAA-4D24-961A-8715B49D568E}" dt="2025-05-24T15:14:39.113" v="728" actId="20577"/>
          <ac:spMkLst>
            <pc:docMk/>
            <pc:sldMk cId="695718472" sldId="1329"/>
            <ac:spMk id="6" creationId="{70E7742E-A8F8-E407-5FB1-391D58A527B6}"/>
          </ac:spMkLst>
        </pc:spChg>
      </pc:sldChg>
      <pc:sldChg chg="modSp mod">
        <pc:chgData name="Ed Godfrey" userId="61aa7c48ee0e3db0" providerId="LiveId" clId="{BF903F11-8BAA-4D24-961A-8715B49D568E}" dt="2025-05-24T15:30:48.737" v="990" actId="115"/>
        <pc:sldMkLst>
          <pc:docMk/>
          <pc:sldMk cId="4171547961" sldId="1330"/>
        </pc:sldMkLst>
        <pc:spChg chg="mod">
          <ac:chgData name="Ed Godfrey" userId="61aa7c48ee0e3db0" providerId="LiveId" clId="{BF903F11-8BAA-4D24-961A-8715B49D568E}" dt="2025-05-24T15:30:48.737" v="990" actId="115"/>
          <ac:spMkLst>
            <pc:docMk/>
            <pc:sldMk cId="4171547961" sldId="1330"/>
            <ac:spMk id="3" creationId="{8673EEA4-E266-DC29-1E18-B4C1EFC22C26}"/>
          </ac:spMkLst>
        </pc:spChg>
        <pc:spChg chg="mod">
          <ac:chgData name="Ed Godfrey" userId="61aa7c48ee0e3db0" providerId="LiveId" clId="{BF903F11-8BAA-4D24-961A-8715B49D568E}" dt="2025-05-24T15:30:26.991" v="986" actId="20577"/>
          <ac:spMkLst>
            <pc:docMk/>
            <pc:sldMk cId="4171547961" sldId="1330"/>
            <ac:spMk id="6" creationId="{C9E2F9F4-EBC7-BB1D-32AB-C60E6BD16C34}"/>
          </ac:spMkLst>
        </pc:spChg>
      </pc:sldChg>
      <pc:sldChg chg="del">
        <pc:chgData name="Ed Godfrey" userId="61aa7c48ee0e3db0" providerId="LiveId" clId="{BF903F11-8BAA-4D24-961A-8715B49D568E}" dt="2025-05-24T15:51:59.134" v="1564" actId="47"/>
        <pc:sldMkLst>
          <pc:docMk/>
          <pc:sldMk cId="2984577563" sldId="1331"/>
        </pc:sldMkLst>
      </pc:sldChg>
      <pc:sldChg chg="del">
        <pc:chgData name="Ed Godfrey" userId="61aa7c48ee0e3db0" providerId="LiveId" clId="{BF903F11-8BAA-4D24-961A-8715B49D568E}" dt="2025-05-24T15:51:59.544" v="1565" actId="47"/>
        <pc:sldMkLst>
          <pc:docMk/>
          <pc:sldMk cId="1990342577" sldId="1332"/>
        </pc:sldMkLst>
      </pc:sldChg>
      <pc:sldChg chg="del">
        <pc:chgData name="Ed Godfrey" userId="61aa7c48ee0e3db0" providerId="LiveId" clId="{BF903F11-8BAA-4D24-961A-8715B49D568E}" dt="2025-05-24T15:51:59.833" v="1566" actId="47"/>
        <pc:sldMkLst>
          <pc:docMk/>
          <pc:sldMk cId="4111193486" sldId="1333"/>
        </pc:sldMkLst>
      </pc:sldChg>
      <pc:sldChg chg="del">
        <pc:chgData name="Ed Godfrey" userId="61aa7c48ee0e3db0" providerId="LiveId" clId="{BF903F11-8BAA-4D24-961A-8715B49D568E}" dt="2025-05-24T15:52:00.236" v="1567" actId="47"/>
        <pc:sldMkLst>
          <pc:docMk/>
          <pc:sldMk cId="2905197058" sldId="1334"/>
        </pc:sldMkLst>
      </pc:sldChg>
      <pc:sldChg chg="del">
        <pc:chgData name="Ed Godfrey" userId="61aa7c48ee0e3db0" providerId="LiveId" clId="{BF903F11-8BAA-4D24-961A-8715B49D568E}" dt="2025-05-24T15:52:00.599" v="1568" actId="47"/>
        <pc:sldMkLst>
          <pc:docMk/>
          <pc:sldMk cId="468213897" sldId="1335"/>
        </pc:sldMkLst>
      </pc:sldChg>
      <pc:sldChg chg="del">
        <pc:chgData name="Ed Godfrey" userId="61aa7c48ee0e3db0" providerId="LiveId" clId="{BF903F11-8BAA-4D24-961A-8715B49D568E}" dt="2025-05-24T15:52:01.020" v="1569" actId="47"/>
        <pc:sldMkLst>
          <pc:docMk/>
          <pc:sldMk cId="2125526154" sldId="1336"/>
        </pc:sldMkLst>
      </pc:sldChg>
      <pc:sldChg chg="del">
        <pc:chgData name="Ed Godfrey" userId="61aa7c48ee0e3db0" providerId="LiveId" clId="{BF903F11-8BAA-4D24-961A-8715B49D568E}" dt="2025-05-24T15:52:01.792" v="1571" actId="47"/>
        <pc:sldMkLst>
          <pc:docMk/>
          <pc:sldMk cId="3398119271" sldId="1337"/>
        </pc:sldMkLst>
      </pc:sldChg>
      <pc:sldChg chg="del">
        <pc:chgData name="Ed Godfrey" userId="61aa7c48ee0e3db0" providerId="LiveId" clId="{BF903F11-8BAA-4D24-961A-8715B49D568E}" dt="2025-05-24T15:52:03.080" v="1574" actId="47"/>
        <pc:sldMkLst>
          <pc:docMk/>
          <pc:sldMk cId="3517013647" sldId="1338"/>
        </pc:sldMkLst>
      </pc:sldChg>
      <pc:sldChg chg="del">
        <pc:chgData name="Ed Godfrey" userId="61aa7c48ee0e3db0" providerId="LiveId" clId="{BF903F11-8BAA-4D24-961A-8715B49D568E}" dt="2025-05-24T15:52:02.327" v="1572" actId="47"/>
        <pc:sldMkLst>
          <pc:docMk/>
          <pc:sldMk cId="4224129447" sldId="1339"/>
        </pc:sldMkLst>
      </pc:sldChg>
      <pc:sldChg chg="del">
        <pc:chgData name="Ed Godfrey" userId="61aa7c48ee0e3db0" providerId="LiveId" clId="{BF903F11-8BAA-4D24-961A-8715B49D568E}" dt="2025-05-24T15:52:02.724" v="1573" actId="47"/>
        <pc:sldMkLst>
          <pc:docMk/>
          <pc:sldMk cId="2310545635" sldId="1340"/>
        </pc:sldMkLst>
      </pc:sldChg>
      <pc:sldChg chg="del">
        <pc:chgData name="Ed Godfrey" userId="61aa7c48ee0e3db0" providerId="LiveId" clId="{BF903F11-8BAA-4D24-961A-8715B49D568E}" dt="2025-05-24T15:52:03.470" v="1575" actId="47"/>
        <pc:sldMkLst>
          <pc:docMk/>
          <pc:sldMk cId="3348659450" sldId="1341"/>
        </pc:sldMkLst>
      </pc:sldChg>
      <pc:sldChg chg="del">
        <pc:chgData name="Ed Godfrey" userId="61aa7c48ee0e3db0" providerId="LiveId" clId="{BF903F11-8BAA-4D24-961A-8715B49D568E}" dt="2025-05-24T15:52:03.817" v="1576" actId="47"/>
        <pc:sldMkLst>
          <pc:docMk/>
          <pc:sldMk cId="184442289" sldId="1342"/>
        </pc:sldMkLst>
      </pc:sldChg>
      <pc:sldChg chg="del">
        <pc:chgData name="Ed Godfrey" userId="61aa7c48ee0e3db0" providerId="LiveId" clId="{BF903F11-8BAA-4D24-961A-8715B49D568E}" dt="2025-05-24T15:52:04.593" v="1577" actId="47"/>
        <pc:sldMkLst>
          <pc:docMk/>
          <pc:sldMk cId="1392071729" sldId="1343"/>
        </pc:sldMkLst>
      </pc:sldChg>
      <pc:sldChg chg="modSp add mod">
        <pc:chgData name="Ed Godfrey" userId="61aa7c48ee0e3db0" providerId="LiveId" clId="{BF903F11-8BAA-4D24-961A-8715B49D568E}" dt="2025-05-24T15:05:02.606" v="299" actId="20577"/>
        <pc:sldMkLst>
          <pc:docMk/>
          <pc:sldMk cId="722476942" sldId="1344"/>
        </pc:sldMkLst>
        <pc:spChg chg="mod">
          <ac:chgData name="Ed Godfrey" userId="61aa7c48ee0e3db0" providerId="LiveId" clId="{BF903F11-8BAA-4D24-961A-8715B49D568E}" dt="2025-05-24T15:04:57.508" v="289" actId="113"/>
          <ac:spMkLst>
            <pc:docMk/>
            <pc:sldMk cId="722476942" sldId="1344"/>
            <ac:spMk id="3" creationId="{520C81EB-CB7C-5B42-8F18-5E04E249EC99}"/>
          </ac:spMkLst>
        </pc:spChg>
        <pc:spChg chg="mod">
          <ac:chgData name="Ed Godfrey" userId="61aa7c48ee0e3db0" providerId="LiveId" clId="{BF903F11-8BAA-4D24-961A-8715B49D568E}" dt="2025-05-24T15:05:02.606" v="299" actId="20577"/>
          <ac:spMkLst>
            <pc:docMk/>
            <pc:sldMk cId="722476942" sldId="1344"/>
            <ac:spMk id="6" creationId="{E6B75A5A-1153-540F-4A3D-CB0B714D306A}"/>
          </ac:spMkLst>
        </pc:spChg>
      </pc:sldChg>
      <pc:sldChg chg="modSp add mod">
        <pc:chgData name="Ed Godfrey" userId="61aa7c48ee0e3db0" providerId="LiveId" clId="{BF903F11-8BAA-4D24-961A-8715B49D568E}" dt="2025-05-24T15:07:29.632" v="324" actId="255"/>
        <pc:sldMkLst>
          <pc:docMk/>
          <pc:sldMk cId="1805688114" sldId="1345"/>
        </pc:sldMkLst>
        <pc:spChg chg="mod">
          <ac:chgData name="Ed Godfrey" userId="61aa7c48ee0e3db0" providerId="LiveId" clId="{BF903F11-8BAA-4D24-961A-8715B49D568E}" dt="2025-05-24T15:07:29.632" v="324" actId="255"/>
          <ac:spMkLst>
            <pc:docMk/>
            <pc:sldMk cId="1805688114" sldId="1345"/>
            <ac:spMk id="3" creationId="{66238DE7-44FF-81DD-B830-76FA1DB7D6A3}"/>
          </ac:spMkLst>
        </pc:spChg>
        <pc:spChg chg="mod">
          <ac:chgData name="Ed Godfrey" userId="61aa7c48ee0e3db0" providerId="LiveId" clId="{BF903F11-8BAA-4D24-961A-8715B49D568E}" dt="2025-05-24T15:07:24.143" v="323" actId="20577"/>
          <ac:spMkLst>
            <pc:docMk/>
            <pc:sldMk cId="1805688114" sldId="1345"/>
            <ac:spMk id="6" creationId="{2883E2E4-277A-CAFA-2B9E-63E64B1ED0EE}"/>
          </ac:spMkLst>
        </pc:spChg>
      </pc:sldChg>
      <pc:sldChg chg="modSp add mod">
        <pc:chgData name="Ed Godfrey" userId="61aa7c48ee0e3db0" providerId="LiveId" clId="{BF903F11-8BAA-4D24-961A-8715B49D568E}" dt="2025-05-24T15:07:50.956" v="328" actId="113"/>
        <pc:sldMkLst>
          <pc:docMk/>
          <pc:sldMk cId="2347399364" sldId="1346"/>
        </pc:sldMkLst>
        <pc:spChg chg="mod">
          <ac:chgData name="Ed Godfrey" userId="61aa7c48ee0e3db0" providerId="LiveId" clId="{BF903F11-8BAA-4D24-961A-8715B49D568E}" dt="2025-05-24T15:07:50.956" v="328" actId="113"/>
          <ac:spMkLst>
            <pc:docMk/>
            <pc:sldMk cId="2347399364" sldId="1346"/>
            <ac:spMk id="3" creationId="{C484C120-4FF0-6D4F-C604-D55BCE972D53}"/>
          </ac:spMkLst>
        </pc:spChg>
      </pc:sldChg>
      <pc:sldChg chg="modSp add mod">
        <pc:chgData name="Ed Godfrey" userId="61aa7c48ee0e3db0" providerId="LiveId" clId="{BF903F11-8BAA-4D24-961A-8715B49D568E}" dt="2025-05-24T15:08:18.089" v="347" actId="20577"/>
        <pc:sldMkLst>
          <pc:docMk/>
          <pc:sldMk cId="1714539929" sldId="1347"/>
        </pc:sldMkLst>
        <pc:spChg chg="mod">
          <ac:chgData name="Ed Godfrey" userId="61aa7c48ee0e3db0" providerId="LiveId" clId="{BF903F11-8BAA-4D24-961A-8715B49D568E}" dt="2025-05-24T15:08:11.580" v="332" actId="113"/>
          <ac:spMkLst>
            <pc:docMk/>
            <pc:sldMk cId="1714539929" sldId="1347"/>
            <ac:spMk id="3" creationId="{DDD83FA1-801D-7B12-2B88-E11434CE7FA4}"/>
          </ac:spMkLst>
        </pc:spChg>
        <pc:spChg chg="mod">
          <ac:chgData name="Ed Godfrey" userId="61aa7c48ee0e3db0" providerId="LiveId" clId="{BF903F11-8BAA-4D24-961A-8715B49D568E}" dt="2025-05-24T15:08:18.089" v="347" actId="20577"/>
          <ac:spMkLst>
            <pc:docMk/>
            <pc:sldMk cId="1714539929" sldId="1347"/>
            <ac:spMk id="6" creationId="{FE1ECE4C-9D64-D4DF-9831-CE283ED2D1AC}"/>
          </ac:spMkLst>
        </pc:spChg>
      </pc:sldChg>
      <pc:sldChg chg="modSp add mod">
        <pc:chgData name="Ed Godfrey" userId="61aa7c48ee0e3db0" providerId="LiveId" clId="{BF903F11-8BAA-4D24-961A-8715B49D568E}" dt="2025-05-24T15:08:43.972" v="364" actId="20577"/>
        <pc:sldMkLst>
          <pc:docMk/>
          <pc:sldMk cId="2716457126" sldId="1348"/>
        </pc:sldMkLst>
        <pc:spChg chg="mod">
          <ac:chgData name="Ed Godfrey" userId="61aa7c48ee0e3db0" providerId="LiveId" clId="{BF903F11-8BAA-4D24-961A-8715B49D568E}" dt="2025-05-24T15:08:37.406" v="351" actId="113"/>
          <ac:spMkLst>
            <pc:docMk/>
            <pc:sldMk cId="2716457126" sldId="1348"/>
            <ac:spMk id="3" creationId="{BD0CC090-C545-9987-691F-E6C5EACCF39C}"/>
          </ac:spMkLst>
        </pc:spChg>
        <pc:spChg chg="mod">
          <ac:chgData name="Ed Godfrey" userId="61aa7c48ee0e3db0" providerId="LiveId" clId="{BF903F11-8BAA-4D24-961A-8715B49D568E}" dt="2025-05-24T15:08:43.972" v="364" actId="20577"/>
          <ac:spMkLst>
            <pc:docMk/>
            <pc:sldMk cId="2716457126" sldId="1348"/>
            <ac:spMk id="6" creationId="{397223DE-8A93-3627-003C-2ADBDD56003D}"/>
          </ac:spMkLst>
        </pc:spChg>
      </pc:sldChg>
      <pc:sldChg chg="modSp add mod">
        <pc:chgData name="Ed Godfrey" userId="61aa7c48ee0e3db0" providerId="LiveId" clId="{BF903F11-8BAA-4D24-961A-8715B49D568E}" dt="2025-05-24T15:09:04.995" v="380" actId="20577"/>
        <pc:sldMkLst>
          <pc:docMk/>
          <pc:sldMk cId="3652811006" sldId="1349"/>
        </pc:sldMkLst>
        <pc:spChg chg="mod">
          <ac:chgData name="Ed Godfrey" userId="61aa7c48ee0e3db0" providerId="LiveId" clId="{BF903F11-8BAA-4D24-961A-8715B49D568E}" dt="2025-05-24T15:09:00.753" v="368" actId="255"/>
          <ac:spMkLst>
            <pc:docMk/>
            <pc:sldMk cId="3652811006" sldId="1349"/>
            <ac:spMk id="3" creationId="{91158710-8F36-EC1D-70EA-C9831DF0B7F6}"/>
          </ac:spMkLst>
        </pc:spChg>
        <pc:spChg chg="mod">
          <ac:chgData name="Ed Godfrey" userId="61aa7c48ee0e3db0" providerId="LiveId" clId="{BF903F11-8BAA-4D24-961A-8715B49D568E}" dt="2025-05-24T15:09:04.995" v="380" actId="20577"/>
          <ac:spMkLst>
            <pc:docMk/>
            <pc:sldMk cId="3652811006" sldId="1349"/>
            <ac:spMk id="6" creationId="{53A3C554-F88D-9A2E-3BF0-B4AED52882ED}"/>
          </ac:spMkLst>
        </pc:spChg>
      </pc:sldChg>
      <pc:sldChg chg="modSp add modAnim">
        <pc:chgData name="Ed Godfrey" userId="61aa7c48ee0e3db0" providerId="LiveId" clId="{BF903F11-8BAA-4D24-961A-8715B49D568E}" dt="2025-05-24T15:24:28.369" v="848" actId="20577"/>
        <pc:sldMkLst>
          <pc:docMk/>
          <pc:sldMk cId="1117596137" sldId="1350"/>
        </pc:sldMkLst>
        <pc:spChg chg="mod">
          <ac:chgData name="Ed Godfrey" userId="61aa7c48ee0e3db0" providerId="LiveId" clId="{BF903F11-8BAA-4D24-961A-8715B49D568E}" dt="2025-05-24T15:24:28.369" v="848" actId="20577"/>
          <ac:spMkLst>
            <pc:docMk/>
            <pc:sldMk cId="1117596137" sldId="1350"/>
            <ac:spMk id="3" creationId="{FD51010F-BEAB-82D3-9F16-4AAF3F256518}"/>
          </ac:spMkLst>
        </pc:spChg>
      </pc:sldChg>
      <pc:sldChg chg="modSp add modAnim">
        <pc:chgData name="Ed Godfrey" userId="61aa7c48ee0e3db0" providerId="LiveId" clId="{BF903F11-8BAA-4D24-961A-8715B49D568E}" dt="2025-05-24T15:26:08.988" v="877" actId="20577"/>
        <pc:sldMkLst>
          <pc:docMk/>
          <pc:sldMk cId="2188898479" sldId="1351"/>
        </pc:sldMkLst>
        <pc:spChg chg="mod">
          <ac:chgData name="Ed Godfrey" userId="61aa7c48ee0e3db0" providerId="LiveId" clId="{BF903F11-8BAA-4D24-961A-8715B49D568E}" dt="2025-05-24T15:26:08.988" v="877" actId="20577"/>
          <ac:spMkLst>
            <pc:docMk/>
            <pc:sldMk cId="2188898479" sldId="1351"/>
            <ac:spMk id="3" creationId="{D157102A-26BB-BED6-015A-F57F7309E10C}"/>
          </ac:spMkLst>
        </pc:spChg>
      </pc:sldChg>
      <pc:sldChg chg="delSp modSp add modAnim">
        <pc:chgData name="Ed Godfrey" userId="61aa7c48ee0e3db0" providerId="LiveId" clId="{BF903F11-8BAA-4D24-961A-8715B49D568E}" dt="2025-05-24T15:33:38.234" v="992" actId="21"/>
        <pc:sldMkLst>
          <pc:docMk/>
          <pc:sldMk cId="2909661819" sldId="1352"/>
        </pc:sldMkLst>
        <pc:spChg chg="del mod">
          <ac:chgData name="Ed Godfrey" userId="61aa7c48ee0e3db0" providerId="LiveId" clId="{BF903F11-8BAA-4D24-961A-8715B49D568E}" dt="2025-05-24T15:33:38.234" v="992" actId="21"/>
          <ac:spMkLst>
            <pc:docMk/>
            <pc:sldMk cId="2909661819" sldId="1352"/>
            <ac:spMk id="2" creationId="{4232B0D5-780B-08A1-C75C-756F8914E8C6}"/>
          </ac:spMkLst>
        </pc:spChg>
        <pc:spChg chg="mod">
          <ac:chgData name="Ed Godfrey" userId="61aa7c48ee0e3db0" providerId="LiveId" clId="{BF903F11-8BAA-4D24-961A-8715B49D568E}" dt="2025-05-24T15:28:30.288" v="947" actId="15"/>
          <ac:spMkLst>
            <pc:docMk/>
            <pc:sldMk cId="2909661819" sldId="1352"/>
            <ac:spMk id="3" creationId="{C0A1CB66-D4BF-8841-E1CB-834773A6E8EF}"/>
          </ac:spMkLst>
        </pc:spChg>
      </pc:sldChg>
      <pc:sldChg chg="addSp modSp add modAnim">
        <pc:chgData name="Ed Godfrey" userId="61aa7c48ee0e3db0" providerId="LiveId" clId="{BF903F11-8BAA-4D24-961A-8715B49D568E}" dt="2025-05-24T15:37:36.105" v="1149" actId="20577"/>
        <pc:sldMkLst>
          <pc:docMk/>
          <pc:sldMk cId="2847067141" sldId="1353"/>
        </pc:sldMkLst>
        <pc:spChg chg="add mod">
          <ac:chgData name="Ed Godfrey" userId="61aa7c48ee0e3db0" providerId="LiveId" clId="{BF903F11-8BAA-4D24-961A-8715B49D568E}" dt="2025-05-24T15:37:36.105" v="1149" actId="20577"/>
          <ac:spMkLst>
            <pc:docMk/>
            <pc:sldMk cId="2847067141" sldId="1353"/>
            <ac:spMk id="2" creationId="{A9EA76A0-8CFA-8BBF-200B-6546AB4C9F1F}"/>
          </ac:spMkLst>
        </pc:spChg>
        <pc:spChg chg="mod">
          <ac:chgData name="Ed Godfrey" userId="61aa7c48ee0e3db0" providerId="LiveId" clId="{BF903F11-8BAA-4D24-961A-8715B49D568E}" dt="2025-05-24T15:34:37.811" v="1066" actId="15"/>
          <ac:spMkLst>
            <pc:docMk/>
            <pc:sldMk cId="2847067141" sldId="1353"/>
            <ac:spMk id="3" creationId="{492BA2BB-74B5-4DBA-9CDC-8C71650688BF}"/>
          </ac:spMkLst>
        </pc:spChg>
      </pc:sldChg>
      <pc:sldChg chg="modSp add modAnim">
        <pc:chgData name="Ed Godfrey" userId="61aa7c48ee0e3db0" providerId="LiveId" clId="{BF903F11-8BAA-4D24-961A-8715B49D568E}" dt="2025-05-24T15:41:03.223" v="1301"/>
        <pc:sldMkLst>
          <pc:docMk/>
          <pc:sldMk cId="620122861" sldId="1354"/>
        </pc:sldMkLst>
        <pc:spChg chg="mod">
          <ac:chgData name="Ed Godfrey" userId="61aa7c48ee0e3db0" providerId="LiveId" clId="{BF903F11-8BAA-4D24-961A-8715B49D568E}" dt="2025-05-24T15:40:22.624" v="1281" actId="20577"/>
          <ac:spMkLst>
            <pc:docMk/>
            <pc:sldMk cId="620122861" sldId="1354"/>
            <ac:spMk id="3" creationId="{6B4837B0-E001-038E-ECA7-4FBC7107FCE4}"/>
          </ac:spMkLst>
        </pc:spChg>
      </pc:sldChg>
      <pc:sldChg chg="add del">
        <pc:chgData name="Ed Godfrey" userId="61aa7c48ee0e3db0" providerId="LiveId" clId="{BF903F11-8BAA-4D24-961A-8715B49D568E}" dt="2025-05-24T15:51:56.568" v="1560" actId="47"/>
        <pc:sldMkLst>
          <pc:docMk/>
          <pc:sldMk cId="3037191146" sldId="1355"/>
        </pc:sldMkLst>
      </pc:sldChg>
      <pc:sldChg chg="add del">
        <pc:chgData name="Ed Godfrey" userId="61aa7c48ee0e3db0" providerId="LiveId" clId="{BF903F11-8BAA-4D24-961A-8715B49D568E}" dt="2025-05-24T15:51:58.016" v="1562" actId="47"/>
        <pc:sldMkLst>
          <pc:docMk/>
          <pc:sldMk cId="4288901272" sldId="1356"/>
        </pc:sldMkLst>
      </pc:sldChg>
      <pc:sldChg chg="add del">
        <pc:chgData name="Ed Godfrey" userId="61aa7c48ee0e3db0" providerId="LiveId" clId="{BF903F11-8BAA-4D24-961A-8715B49D568E}" dt="2025-05-24T15:51:58.468" v="1563" actId="47"/>
        <pc:sldMkLst>
          <pc:docMk/>
          <pc:sldMk cId="1855339745" sldId="1357"/>
        </pc:sldMkLst>
      </pc:sldChg>
      <pc:sldChg chg="modSp add mod modAnim">
        <pc:chgData name="Ed Godfrey" userId="61aa7c48ee0e3db0" providerId="LiveId" clId="{BF903F11-8BAA-4D24-961A-8715B49D568E}" dt="2025-05-24T15:44:00.061" v="1353" actId="313"/>
        <pc:sldMkLst>
          <pc:docMk/>
          <pc:sldMk cId="974631655" sldId="1358"/>
        </pc:sldMkLst>
        <pc:spChg chg="mod">
          <ac:chgData name="Ed Godfrey" userId="61aa7c48ee0e3db0" providerId="LiveId" clId="{BF903F11-8BAA-4D24-961A-8715B49D568E}" dt="2025-05-24T15:44:00.061" v="1353" actId="313"/>
          <ac:spMkLst>
            <pc:docMk/>
            <pc:sldMk cId="974631655" sldId="1358"/>
            <ac:spMk id="3" creationId="{09279B9C-2EF6-F216-BB77-0DAFF500EE4C}"/>
          </ac:spMkLst>
        </pc:spChg>
      </pc:sldChg>
      <pc:sldChg chg="modSp add mod">
        <pc:chgData name="Ed Godfrey" userId="61aa7c48ee0e3db0" providerId="LiveId" clId="{BF903F11-8BAA-4D24-961A-8715B49D568E}" dt="2025-05-24T15:41:49.615" v="1319" actId="20577"/>
        <pc:sldMkLst>
          <pc:docMk/>
          <pc:sldMk cId="749832584" sldId="1359"/>
        </pc:sldMkLst>
        <pc:spChg chg="mod">
          <ac:chgData name="Ed Godfrey" userId="61aa7c48ee0e3db0" providerId="LiveId" clId="{BF903F11-8BAA-4D24-961A-8715B49D568E}" dt="2025-05-24T15:41:42.939" v="1305" actId="113"/>
          <ac:spMkLst>
            <pc:docMk/>
            <pc:sldMk cId="749832584" sldId="1359"/>
            <ac:spMk id="3" creationId="{970FA479-84D5-22BD-E7D2-0263A034E58E}"/>
          </ac:spMkLst>
        </pc:spChg>
        <pc:spChg chg="mod">
          <ac:chgData name="Ed Godfrey" userId="61aa7c48ee0e3db0" providerId="LiveId" clId="{BF903F11-8BAA-4D24-961A-8715B49D568E}" dt="2025-05-24T15:41:49.615" v="1319" actId="20577"/>
          <ac:spMkLst>
            <pc:docMk/>
            <pc:sldMk cId="749832584" sldId="1359"/>
            <ac:spMk id="6" creationId="{33B0FA29-C517-425C-993E-921E13A31543}"/>
          </ac:spMkLst>
        </pc:spChg>
      </pc:sldChg>
      <pc:sldChg chg="add del">
        <pc:chgData name="Ed Godfrey" userId="61aa7c48ee0e3db0" providerId="LiveId" clId="{BF903F11-8BAA-4D24-961A-8715B49D568E}" dt="2025-05-24T15:51:57.251" v="1561" actId="47"/>
        <pc:sldMkLst>
          <pc:docMk/>
          <pc:sldMk cId="220755400" sldId="1360"/>
        </pc:sldMkLst>
      </pc:sldChg>
      <pc:sldChg chg="modSp add modAnim">
        <pc:chgData name="Ed Godfrey" userId="61aa7c48ee0e3db0" providerId="LiveId" clId="{BF903F11-8BAA-4D24-961A-8715B49D568E}" dt="2025-05-24T15:45:48.063" v="1380" actId="20577"/>
        <pc:sldMkLst>
          <pc:docMk/>
          <pc:sldMk cId="1863484438" sldId="1361"/>
        </pc:sldMkLst>
        <pc:spChg chg="mod">
          <ac:chgData name="Ed Godfrey" userId="61aa7c48ee0e3db0" providerId="LiveId" clId="{BF903F11-8BAA-4D24-961A-8715B49D568E}" dt="2025-05-24T15:45:48.063" v="1380" actId="20577"/>
          <ac:spMkLst>
            <pc:docMk/>
            <pc:sldMk cId="1863484438" sldId="1361"/>
            <ac:spMk id="3" creationId="{919BC961-64C2-1B78-DDF5-D4FDE295C580}"/>
          </ac:spMkLst>
        </pc:spChg>
      </pc:sldChg>
      <pc:sldChg chg="modSp add ord modAnim">
        <pc:chgData name="Ed Godfrey" userId="61aa7c48ee0e3db0" providerId="LiveId" clId="{BF903F11-8BAA-4D24-961A-8715B49D568E}" dt="2025-05-24T15:50:57.428" v="1557"/>
        <pc:sldMkLst>
          <pc:docMk/>
          <pc:sldMk cId="1500639833" sldId="1362"/>
        </pc:sldMkLst>
        <pc:spChg chg="mod">
          <ac:chgData name="Ed Godfrey" userId="61aa7c48ee0e3db0" providerId="LiveId" clId="{BF903F11-8BAA-4D24-961A-8715B49D568E}" dt="2025-05-24T15:50:31.111" v="1545" actId="6549"/>
          <ac:spMkLst>
            <pc:docMk/>
            <pc:sldMk cId="1500639833" sldId="1362"/>
            <ac:spMk id="3" creationId="{831C7029-0A38-C815-7BBC-85B9B02E6418}"/>
          </ac:spMkLst>
        </pc:spChg>
      </pc:sldChg>
      <pc:sldChg chg="modSp add ord modAnim">
        <pc:chgData name="Ed Godfrey" userId="61aa7c48ee0e3db0" providerId="LiveId" clId="{BF903F11-8BAA-4D24-961A-8715B49D568E}" dt="2025-05-24T15:49:20.985" v="1488"/>
        <pc:sldMkLst>
          <pc:docMk/>
          <pc:sldMk cId="2503433162" sldId="1363"/>
        </pc:sldMkLst>
        <pc:spChg chg="mod">
          <ac:chgData name="Ed Godfrey" userId="61aa7c48ee0e3db0" providerId="LiveId" clId="{BF903F11-8BAA-4D24-961A-8715B49D568E}" dt="2025-05-24T15:47:56.336" v="1470" actId="6549"/>
          <ac:spMkLst>
            <pc:docMk/>
            <pc:sldMk cId="2503433162" sldId="1363"/>
            <ac:spMk id="3" creationId="{5FD0A94C-A266-217B-A167-C5B6DB2757AD}"/>
          </ac:spMkLst>
        </pc:spChg>
      </pc:sldChg>
      <pc:sldChg chg="add del">
        <pc:chgData name="Ed Godfrey" userId="61aa7c48ee0e3db0" providerId="LiveId" clId="{BF903F11-8BAA-4D24-961A-8715B49D568E}" dt="2025-05-24T15:51:56.045" v="1559" actId="47"/>
        <pc:sldMkLst>
          <pc:docMk/>
          <pc:sldMk cId="3711078290" sldId="1364"/>
        </pc:sldMkLst>
      </pc:sldChg>
      <pc:sldChg chg="add">
        <pc:chgData name="Ed Godfrey" userId="61aa7c48ee0e3db0" providerId="LiveId" clId="{BF903F11-8BAA-4D24-961A-8715B49D568E}" dt="2025-05-24T15:51:52.940" v="1558"/>
        <pc:sldMkLst>
          <pc:docMk/>
          <pc:sldMk cId="2156741187" sldId="1365"/>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12F8546-4494-4EF0-BC71-A5F49C8F2027}" type="datetimeFigureOut">
              <a:rPr lang="en-US" smtClean="0"/>
              <a:t>5/24/2025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9362107-8677-4C69-8309-1D3CF4C57A75}" type="slidenum">
              <a:rPr lang="en-US" smtClean="0"/>
              <a:t>‹#›</a:t>
            </a:fld>
            <a:endParaRPr lang="en-US"/>
          </a:p>
        </p:txBody>
      </p:sp>
    </p:spTree>
    <p:extLst>
      <p:ext uri="{BB962C8B-B14F-4D97-AF65-F5344CB8AC3E}">
        <p14:creationId xmlns:p14="http://schemas.microsoft.com/office/powerpoint/2010/main" val="148055223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95269" y="1122363"/>
            <a:ext cx="9001462" cy="2387600"/>
          </a:xfrm>
        </p:spPr>
        <p:txBody>
          <a:bodyPr anchor="b">
            <a:normAutofit/>
          </a:bodyPr>
          <a:lstStyle>
            <a:lvl1pPr algn="ctr">
              <a:defRPr sz="4800"/>
            </a:lvl1pPr>
          </a:lstStyle>
          <a:p>
            <a:r>
              <a:rPr lang="en-US"/>
              <a:t>Click to edit Master title style</a:t>
            </a:r>
          </a:p>
        </p:txBody>
      </p:sp>
      <p:sp>
        <p:nvSpPr>
          <p:cNvPr id="3" name="Subtitle 2"/>
          <p:cNvSpPr>
            <a:spLocks noGrp="1"/>
          </p:cNvSpPr>
          <p:nvPr>
            <p:ph type="subTitle" idx="1"/>
          </p:nvPr>
        </p:nvSpPr>
        <p:spPr>
          <a:xfrm>
            <a:off x="1595269" y="3602038"/>
            <a:ext cx="9001462"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61BEF0D-F0BB-DE4B-95CE-6DB70DBA9567}" type="datetimeFigureOut">
              <a:rPr lang="en-US" smtClean="0"/>
              <a:pPr/>
              <a:t>5/24/2025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25433915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3806" y="4289372"/>
            <a:ext cx="10367564" cy="819355"/>
          </a:xfrm>
        </p:spPr>
        <p:txBody>
          <a:bodyPr anchor="b">
            <a:normAutofit/>
          </a:bodyPr>
          <a:lstStyle>
            <a:lvl1pPr>
              <a:defRPr sz="2800"/>
            </a:lvl1pPr>
          </a:lstStyle>
          <a:p>
            <a:r>
              <a:rPr lang="en-US"/>
              <a:t>Click to edit Master title style</a:t>
            </a:r>
          </a:p>
        </p:txBody>
      </p:sp>
      <p:sp>
        <p:nvSpPr>
          <p:cNvPr id="3" name="Picture Placeholder 2"/>
          <p:cNvSpPr>
            <a:spLocks noGrp="1" noChangeAspect="1"/>
          </p:cNvSpPr>
          <p:nvPr>
            <p:ph type="pic" idx="1"/>
          </p:nvPr>
        </p:nvSpPr>
        <p:spPr>
          <a:xfrm>
            <a:off x="913806" y="621321"/>
            <a:ext cx="10367564" cy="3379735"/>
          </a:xfrm>
          <a:noFill/>
          <a:ln w="1905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913795" y="5108728"/>
            <a:ext cx="10365998" cy="682472"/>
          </a:xfrm>
        </p:spPr>
        <p:txBody>
          <a:bodyPr>
            <a:normAutofit/>
          </a:bodyPr>
          <a:lstStyle>
            <a:lvl1pPr marL="0" indent="0" algn="ctr">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5/24/2025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24019582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913795" y="609600"/>
            <a:ext cx="10353762" cy="3424859"/>
          </a:xfrm>
        </p:spPr>
        <p:txBody>
          <a:bodyPr anchor="ctr"/>
          <a:lstStyle>
            <a:lvl1pPr>
              <a:defRPr sz="3200"/>
            </a:lvl1pPr>
          </a:lstStyle>
          <a:p>
            <a:r>
              <a:rPr lang="en-US"/>
              <a:t>Click to edit Master title style</a:t>
            </a:r>
          </a:p>
        </p:txBody>
      </p:sp>
      <p:sp>
        <p:nvSpPr>
          <p:cNvPr id="4" name="Text Placeholder 3"/>
          <p:cNvSpPr>
            <a:spLocks noGrp="1"/>
          </p:cNvSpPr>
          <p:nvPr>
            <p:ph type="body" sz="half" idx="2"/>
          </p:nvPr>
        </p:nvSpPr>
        <p:spPr>
          <a:xfrm>
            <a:off x="913795" y="4204820"/>
            <a:ext cx="10353761" cy="1592186"/>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5/24/2025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33735526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600"/>
            <a:ext cx="9302752" cy="2992904"/>
          </a:xfrm>
        </p:spPr>
        <p:txBody>
          <a:bodyPr anchor="ctr"/>
          <a:lstStyle>
            <a:lvl1pPr>
              <a:defRPr sz="3200"/>
            </a:lvl1pPr>
          </a:lstStyle>
          <a:p>
            <a:r>
              <a:rPr lang="en-US"/>
              <a:t>Click to edit Master title style</a:t>
            </a:r>
          </a:p>
        </p:txBody>
      </p:sp>
      <p:sp>
        <p:nvSpPr>
          <p:cNvPr id="12" name="Text Placeholder 3"/>
          <p:cNvSpPr>
            <a:spLocks noGrp="1"/>
          </p:cNvSpPr>
          <p:nvPr>
            <p:ph type="body" sz="half" idx="13"/>
          </p:nvPr>
        </p:nvSpPr>
        <p:spPr>
          <a:xfrm>
            <a:off x="1720644" y="3610032"/>
            <a:ext cx="8752299" cy="426812"/>
          </a:xfrm>
        </p:spPr>
        <p:txBody>
          <a:bodyPr anchor="t">
            <a:normAutofit/>
          </a:bodyPr>
          <a:lstStyle>
            <a:lvl1pPr marL="0" indent="0" algn="r">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4" name="Text Placeholder 3"/>
          <p:cNvSpPr>
            <a:spLocks noGrp="1"/>
          </p:cNvSpPr>
          <p:nvPr>
            <p:ph type="body" sz="half" idx="2"/>
          </p:nvPr>
        </p:nvSpPr>
        <p:spPr>
          <a:xfrm>
            <a:off x="913794" y="4204821"/>
            <a:ext cx="10353762" cy="1586380"/>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5/24/2025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a:p>
        </p:txBody>
      </p:sp>
      <p:sp>
        <p:nvSpPr>
          <p:cNvPr id="11" name="TextBox 10"/>
          <p:cNvSpPr txBox="1"/>
          <p:nvPr/>
        </p:nvSpPr>
        <p:spPr>
          <a:xfrm>
            <a:off x="836612" y="735241"/>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a:solidFill>
                  <a:schemeClr val="tx1"/>
                </a:solidFill>
                <a:effectLst/>
              </a:rPr>
              <a:t>“</a:t>
            </a:r>
          </a:p>
        </p:txBody>
      </p:sp>
      <p:sp>
        <p:nvSpPr>
          <p:cNvPr id="13" name="TextBox 12"/>
          <p:cNvSpPr txBox="1"/>
          <p:nvPr/>
        </p:nvSpPr>
        <p:spPr>
          <a:xfrm>
            <a:off x="10657956" y="297209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a:solidFill>
                  <a:schemeClr val="tx1"/>
                </a:solidFill>
                <a:effectLst/>
              </a:rPr>
              <a:t>”</a:t>
            </a:r>
          </a:p>
        </p:txBody>
      </p:sp>
    </p:spTree>
    <p:extLst>
      <p:ext uri="{BB962C8B-B14F-4D97-AF65-F5344CB8AC3E}">
        <p14:creationId xmlns:p14="http://schemas.microsoft.com/office/powerpoint/2010/main" val="423186918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913806" y="2126942"/>
            <a:ext cx="10355327" cy="2511835"/>
          </a:xfrm>
        </p:spPr>
        <p:txBody>
          <a:bodyPr anchor="b"/>
          <a:lstStyle>
            <a:lvl1pPr>
              <a:defRPr sz="3200"/>
            </a:lvl1pPr>
          </a:lstStyle>
          <a:p>
            <a:r>
              <a:rPr lang="en-US"/>
              <a:t>Click to edit Master title style</a:t>
            </a:r>
          </a:p>
        </p:txBody>
      </p:sp>
      <p:sp>
        <p:nvSpPr>
          <p:cNvPr id="4" name="Text Placeholder 3"/>
          <p:cNvSpPr>
            <a:spLocks noGrp="1"/>
          </p:cNvSpPr>
          <p:nvPr>
            <p:ph type="body" sz="half" idx="2"/>
          </p:nvPr>
        </p:nvSpPr>
        <p:spPr>
          <a:xfrm>
            <a:off x="913794" y="4650556"/>
            <a:ext cx="10353763"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5/24/2025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362670470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913794" y="609600"/>
            <a:ext cx="10353762" cy="1325563"/>
          </a:xfrm>
        </p:spPr>
        <p:txBody>
          <a:bodyPr/>
          <a:lstStyle/>
          <a:p>
            <a:r>
              <a:rPr lang="en-US"/>
              <a:t>Click to edit Master title style</a:t>
            </a:r>
          </a:p>
        </p:txBody>
      </p:sp>
      <p:sp>
        <p:nvSpPr>
          <p:cNvPr id="7" name="Text Placeholder 2"/>
          <p:cNvSpPr>
            <a:spLocks noGrp="1"/>
          </p:cNvSpPr>
          <p:nvPr>
            <p:ph type="body" idx="1"/>
          </p:nvPr>
        </p:nvSpPr>
        <p:spPr>
          <a:xfrm>
            <a:off x="913794" y="2088319"/>
            <a:ext cx="3298956" cy="823305"/>
          </a:xfrm>
        </p:spPr>
        <p:txBody>
          <a:bodyPr anchor="b">
            <a:noAutofit/>
          </a:bodyPr>
          <a:lstStyle>
            <a:lvl1pPr marL="0" indent="0" algn="ctr">
              <a:lnSpc>
                <a:spcPct val="100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8" name="Text Placeholder 3"/>
          <p:cNvSpPr>
            <a:spLocks noGrp="1"/>
          </p:cNvSpPr>
          <p:nvPr>
            <p:ph type="body" sz="half" idx="15"/>
          </p:nvPr>
        </p:nvSpPr>
        <p:spPr>
          <a:xfrm>
            <a:off x="913794" y="2911624"/>
            <a:ext cx="3298956" cy="2879576"/>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9" name="Text Placeholder 4"/>
          <p:cNvSpPr>
            <a:spLocks noGrp="1"/>
          </p:cNvSpPr>
          <p:nvPr>
            <p:ph type="body" sz="quarter" idx="3"/>
          </p:nvPr>
        </p:nvSpPr>
        <p:spPr>
          <a:xfrm>
            <a:off x="4444878" y="2088320"/>
            <a:ext cx="3298558" cy="823304"/>
          </a:xfrm>
        </p:spPr>
        <p:txBody>
          <a:bodyPr anchor="b">
            <a:noAutofit/>
          </a:bodyPr>
          <a:lstStyle>
            <a:lvl1pPr marL="0" indent="0" algn="ctr">
              <a:lnSpc>
                <a:spcPct val="100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0" name="Text Placeholder 3"/>
          <p:cNvSpPr>
            <a:spLocks noGrp="1"/>
          </p:cNvSpPr>
          <p:nvPr>
            <p:ph type="body" sz="half" idx="16"/>
          </p:nvPr>
        </p:nvSpPr>
        <p:spPr>
          <a:xfrm>
            <a:off x="4444878" y="2911624"/>
            <a:ext cx="3299821" cy="2879576"/>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1" name="Text Placeholder 4"/>
          <p:cNvSpPr>
            <a:spLocks noGrp="1"/>
          </p:cNvSpPr>
          <p:nvPr>
            <p:ph type="body" sz="quarter" idx="13"/>
          </p:nvPr>
        </p:nvSpPr>
        <p:spPr>
          <a:xfrm>
            <a:off x="7973298" y="2088320"/>
            <a:ext cx="3291211" cy="823304"/>
          </a:xfrm>
        </p:spPr>
        <p:txBody>
          <a:bodyPr anchor="b">
            <a:noAutofit/>
          </a:bodyPr>
          <a:lstStyle>
            <a:lvl1pPr marL="0" indent="0" algn="ctr">
              <a:lnSpc>
                <a:spcPct val="100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2" name="Text Placeholder 3"/>
          <p:cNvSpPr>
            <a:spLocks noGrp="1"/>
          </p:cNvSpPr>
          <p:nvPr>
            <p:ph type="body" sz="half" idx="17"/>
          </p:nvPr>
        </p:nvSpPr>
        <p:spPr>
          <a:xfrm>
            <a:off x="7976346" y="2911624"/>
            <a:ext cx="3291211" cy="2879576"/>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B61BEF0D-F0BB-DE4B-95CE-6DB70DBA9567}" type="datetimeFigureOut">
              <a:rPr lang="en-US" smtClean="0"/>
              <a:pPr/>
              <a:t>5/24/2025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242066634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913795" y="609600"/>
            <a:ext cx="10353762" cy="1325563"/>
          </a:xfrm>
        </p:spPr>
        <p:txBody>
          <a:bodyPr/>
          <a:lstStyle/>
          <a:p>
            <a:r>
              <a:rPr lang="en-US"/>
              <a:t>Click to edit Master title style</a:t>
            </a:r>
          </a:p>
        </p:txBody>
      </p:sp>
      <p:sp>
        <p:nvSpPr>
          <p:cNvPr id="19" name="Text Placeholder 2"/>
          <p:cNvSpPr>
            <a:spLocks noGrp="1"/>
          </p:cNvSpPr>
          <p:nvPr>
            <p:ph type="body" idx="1"/>
          </p:nvPr>
        </p:nvSpPr>
        <p:spPr>
          <a:xfrm>
            <a:off x="913795" y="4195899"/>
            <a:ext cx="3298955" cy="576262"/>
          </a:xfrm>
        </p:spPr>
        <p:txBody>
          <a:bodyPr anchor="b">
            <a:noAutofit/>
          </a:bodyPr>
          <a:lstStyle>
            <a:lvl1pPr marL="0" indent="0" algn="ctr">
              <a:lnSpc>
                <a:spcPct val="100000"/>
              </a:lnSpc>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Picture Placeholder 2"/>
          <p:cNvSpPr>
            <a:spLocks noGrp="1" noChangeAspect="1"/>
          </p:cNvSpPr>
          <p:nvPr>
            <p:ph type="pic" idx="15"/>
          </p:nvPr>
        </p:nvSpPr>
        <p:spPr>
          <a:xfrm>
            <a:off x="1092020" y="2298987"/>
            <a:ext cx="2940050" cy="1524000"/>
          </a:xfrm>
          <a:prstGeom prst="roundRect">
            <a:avLst>
              <a:gd name="adj" fmla="val 0"/>
            </a:avLst>
          </a:prstGeom>
          <a:noFill/>
          <a:ln w="14605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p>
        </p:txBody>
      </p:sp>
      <p:sp>
        <p:nvSpPr>
          <p:cNvPr id="21" name="Text Placeholder 3"/>
          <p:cNvSpPr>
            <a:spLocks noGrp="1"/>
          </p:cNvSpPr>
          <p:nvPr>
            <p:ph type="body" sz="half" idx="18"/>
          </p:nvPr>
        </p:nvSpPr>
        <p:spPr>
          <a:xfrm>
            <a:off x="913795" y="4772161"/>
            <a:ext cx="3298955" cy="101903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2" name="Text Placeholder 4"/>
          <p:cNvSpPr>
            <a:spLocks noGrp="1"/>
          </p:cNvSpPr>
          <p:nvPr>
            <p:ph type="body" sz="quarter" idx="3"/>
          </p:nvPr>
        </p:nvSpPr>
        <p:spPr>
          <a:xfrm>
            <a:off x="4442701" y="4195899"/>
            <a:ext cx="3298983" cy="576262"/>
          </a:xfrm>
        </p:spPr>
        <p:txBody>
          <a:bodyPr anchor="b">
            <a:noAutofit/>
          </a:bodyPr>
          <a:lstStyle>
            <a:lvl1pPr marL="0" indent="0" algn="ctr">
              <a:lnSpc>
                <a:spcPct val="100000"/>
              </a:lnSpc>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3" name="Picture Placeholder 2"/>
          <p:cNvSpPr>
            <a:spLocks noGrp="1" noChangeAspect="1"/>
          </p:cNvSpPr>
          <p:nvPr>
            <p:ph type="pic" idx="21"/>
          </p:nvPr>
        </p:nvSpPr>
        <p:spPr>
          <a:xfrm>
            <a:off x="4568996" y="2298987"/>
            <a:ext cx="2930525" cy="1524000"/>
          </a:xfrm>
          <a:prstGeom prst="roundRect">
            <a:avLst>
              <a:gd name="adj" fmla="val 0"/>
            </a:avLst>
          </a:prstGeom>
          <a:noFill/>
          <a:ln w="14605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p>
        </p:txBody>
      </p:sp>
      <p:sp>
        <p:nvSpPr>
          <p:cNvPr id="24" name="Text Placeholder 3"/>
          <p:cNvSpPr>
            <a:spLocks noGrp="1"/>
          </p:cNvSpPr>
          <p:nvPr>
            <p:ph type="body" sz="half" idx="19"/>
          </p:nvPr>
        </p:nvSpPr>
        <p:spPr>
          <a:xfrm>
            <a:off x="4441348" y="4772160"/>
            <a:ext cx="3300336" cy="101903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5" name="Text Placeholder 4"/>
          <p:cNvSpPr>
            <a:spLocks noGrp="1"/>
          </p:cNvSpPr>
          <p:nvPr>
            <p:ph type="body" sz="quarter" idx="13"/>
          </p:nvPr>
        </p:nvSpPr>
        <p:spPr>
          <a:xfrm>
            <a:off x="7973423" y="4195899"/>
            <a:ext cx="3289900" cy="576262"/>
          </a:xfrm>
        </p:spPr>
        <p:txBody>
          <a:bodyPr anchor="b">
            <a:noAutofit/>
          </a:bodyPr>
          <a:lstStyle>
            <a:lvl1pPr marL="0" indent="0" algn="ctr">
              <a:lnSpc>
                <a:spcPct val="100000"/>
              </a:lnSpc>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6" name="Picture Placeholder 2"/>
          <p:cNvSpPr>
            <a:spLocks noGrp="1" noChangeAspect="1"/>
          </p:cNvSpPr>
          <p:nvPr>
            <p:ph type="pic" idx="22"/>
          </p:nvPr>
        </p:nvSpPr>
        <p:spPr>
          <a:xfrm>
            <a:off x="8152803" y="2298987"/>
            <a:ext cx="2932113" cy="1524000"/>
          </a:xfrm>
          <a:prstGeom prst="roundRect">
            <a:avLst>
              <a:gd name="adj" fmla="val 0"/>
            </a:avLst>
          </a:prstGeom>
          <a:noFill/>
          <a:ln w="14605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p>
        </p:txBody>
      </p:sp>
      <p:sp>
        <p:nvSpPr>
          <p:cNvPr id="27" name="Text Placeholder 3"/>
          <p:cNvSpPr>
            <a:spLocks noGrp="1"/>
          </p:cNvSpPr>
          <p:nvPr>
            <p:ph type="body" sz="half" idx="20"/>
          </p:nvPr>
        </p:nvSpPr>
        <p:spPr>
          <a:xfrm>
            <a:off x="7973298" y="4772161"/>
            <a:ext cx="3294258" cy="1019037"/>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B61BEF0D-F0BB-DE4B-95CE-6DB70DBA9567}" type="datetimeFigureOut">
              <a:rPr lang="en-US" smtClean="0"/>
              <a:pPr/>
              <a:t>5/24/2025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176109522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61BEF0D-F0BB-DE4B-95CE-6DB70DBA9567}" type="datetimeFigureOut">
              <a:rPr lang="en-US" smtClean="0"/>
              <a:pPr/>
              <a:t>5/24/2025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144682645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609599"/>
            <a:ext cx="2542657" cy="5181601"/>
          </a:xfrm>
        </p:spPr>
        <p:txBody>
          <a:bodyPr vert="eaVert"/>
          <a:lstStyle>
            <a:lvl1pPr algn="l">
              <a:defRPr/>
            </a:lvl1pPr>
          </a:lstStyle>
          <a:p>
            <a:r>
              <a:rPr lang="en-US"/>
              <a:t>Click to edit Master title style</a:t>
            </a:r>
          </a:p>
        </p:txBody>
      </p:sp>
      <p:sp>
        <p:nvSpPr>
          <p:cNvPr id="3" name="Vertical Text Placeholder 2"/>
          <p:cNvSpPr>
            <a:spLocks noGrp="1"/>
          </p:cNvSpPr>
          <p:nvPr>
            <p:ph type="body" orient="vert" idx="1"/>
          </p:nvPr>
        </p:nvSpPr>
        <p:spPr>
          <a:xfrm>
            <a:off x="913794" y="609599"/>
            <a:ext cx="7658705" cy="518160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61BEF0D-F0BB-DE4B-95CE-6DB70DBA9567}" type="datetimeFigureOut">
              <a:rPr lang="en-US" smtClean="0"/>
              <a:pPr/>
              <a:t>5/24/2025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32401106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61BEF0D-F0BB-DE4B-95CE-6DB70DBA9567}" type="datetimeFigureOut">
              <a:rPr lang="en-US" smtClean="0"/>
              <a:pPr/>
              <a:t>5/24/2025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13811921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29244" y="657226"/>
            <a:ext cx="9733512" cy="2852737"/>
          </a:xfrm>
        </p:spPr>
        <p:txBody>
          <a:bodyPr anchor="b">
            <a:normAutofit/>
          </a:bodyPr>
          <a:lstStyle>
            <a:lvl1pPr>
              <a:defRPr sz="3400"/>
            </a:lvl1pPr>
          </a:lstStyle>
          <a:p>
            <a:r>
              <a:rPr lang="en-US"/>
              <a:t>Click to edit Master title style</a:t>
            </a:r>
          </a:p>
        </p:txBody>
      </p:sp>
      <p:sp>
        <p:nvSpPr>
          <p:cNvPr id="3" name="Text Placeholder 2"/>
          <p:cNvSpPr>
            <a:spLocks noGrp="1"/>
          </p:cNvSpPr>
          <p:nvPr>
            <p:ph type="body" idx="1"/>
          </p:nvPr>
        </p:nvSpPr>
        <p:spPr>
          <a:xfrm>
            <a:off x="1229244" y="3602038"/>
            <a:ext cx="9733512" cy="1500187"/>
          </a:xfrm>
        </p:spPr>
        <p:txBody>
          <a:bodyPr/>
          <a:lstStyle>
            <a:lvl1pPr marL="0" indent="0" algn="ctr">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5/24/2025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9821157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913795" y="609600"/>
            <a:ext cx="10353761" cy="1326321"/>
          </a:xfrm>
        </p:spPr>
        <p:txBody>
          <a:bodyPr/>
          <a:lstStyle/>
          <a:p>
            <a:r>
              <a:rPr lang="en-US"/>
              <a:t>Click to edit Master title style</a:t>
            </a:r>
          </a:p>
        </p:txBody>
      </p:sp>
      <p:sp>
        <p:nvSpPr>
          <p:cNvPr id="3" name="Content Placeholder 2"/>
          <p:cNvSpPr>
            <a:spLocks noGrp="1"/>
          </p:cNvSpPr>
          <p:nvPr>
            <p:ph sz="half" idx="1"/>
          </p:nvPr>
        </p:nvSpPr>
        <p:spPr>
          <a:xfrm>
            <a:off x="913795" y="2088319"/>
            <a:ext cx="5106004" cy="370288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3403" y="2088319"/>
            <a:ext cx="5094154" cy="370288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61BEF0D-F0BB-DE4B-95CE-6DB70DBA9567}" type="datetimeFigureOut">
              <a:rPr lang="en-US" smtClean="0"/>
              <a:pPr/>
              <a:t>5/24/2025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30710764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3795" y="609600"/>
            <a:ext cx="10353761" cy="1325563"/>
          </a:xfrm>
        </p:spPr>
        <p:txBody>
          <a:bodyPr/>
          <a:lstStyle/>
          <a:p>
            <a:r>
              <a:rPr lang="en-US"/>
              <a:t>Click to edit Master title style</a:t>
            </a:r>
          </a:p>
        </p:txBody>
      </p:sp>
      <p:sp>
        <p:nvSpPr>
          <p:cNvPr id="3" name="Text Placeholder 2"/>
          <p:cNvSpPr>
            <a:spLocks noGrp="1"/>
          </p:cNvSpPr>
          <p:nvPr>
            <p:ph type="body" idx="1"/>
          </p:nvPr>
        </p:nvSpPr>
        <p:spPr>
          <a:xfrm>
            <a:off x="1141804" y="2088320"/>
            <a:ext cx="4879199" cy="823912"/>
          </a:xfrm>
        </p:spPr>
        <p:txBody>
          <a:bodyPr anchor="b"/>
          <a:lstStyle>
            <a:lvl1pPr marL="0" indent="0">
              <a:lnSpc>
                <a:spcPct val="100000"/>
              </a:lnSpc>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913795" y="2912232"/>
            <a:ext cx="5107208" cy="287896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402003" y="2088320"/>
            <a:ext cx="4865554" cy="823912"/>
          </a:xfrm>
        </p:spPr>
        <p:txBody>
          <a:bodyPr anchor="b"/>
          <a:lstStyle>
            <a:lvl1pPr marL="0" indent="0">
              <a:lnSpc>
                <a:spcPct val="100000"/>
              </a:lnSpc>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912232"/>
            <a:ext cx="5095357" cy="287896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61BEF0D-F0BB-DE4B-95CE-6DB70DBA9567}" type="datetimeFigureOut">
              <a:rPr lang="en-US" smtClean="0"/>
              <a:pPr/>
              <a:t>5/24/2025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4695706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61BEF0D-F0BB-DE4B-95CE-6DB70DBA9567}" type="datetimeFigureOut">
              <a:rPr lang="en-US" smtClean="0"/>
              <a:pPr/>
              <a:t>5/24/2025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1366028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smtClean="0"/>
              <a:pPr/>
              <a:t>5/24/2025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13352128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7228" y="609600"/>
            <a:ext cx="3932237" cy="2362200"/>
          </a:xfrm>
        </p:spPr>
        <p:txBody>
          <a:bodyPr anchor="b">
            <a:normAutofit/>
          </a:bodyPr>
          <a:lstStyle>
            <a:lvl1pPr>
              <a:defRPr sz="2800"/>
            </a:lvl1pPr>
          </a:lstStyle>
          <a:p>
            <a:r>
              <a:rPr lang="en-US"/>
              <a:t>Click to edit Master title style</a:t>
            </a:r>
          </a:p>
        </p:txBody>
      </p:sp>
      <p:sp>
        <p:nvSpPr>
          <p:cNvPr id="3" name="Content Placeholder 2"/>
          <p:cNvSpPr>
            <a:spLocks noGrp="1"/>
          </p:cNvSpPr>
          <p:nvPr>
            <p:ph idx="1"/>
          </p:nvPr>
        </p:nvSpPr>
        <p:spPr>
          <a:xfrm>
            <a:off x="5078064" y="609600"/>
            <a:ext cx="6189492" cy="5181600"/>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917228" y="2971800"/>
            <a:ext cx="3932237" cy="2819399"/>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5/24/2025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26504359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7227" y="609600"/>
            <a:ext cx="5929773" cy="2362200"/>
          </a:xfrm>
        </p:spPr>
        <p:txBody>
          <a:bodyPr anchor="b">
            <a:normAutofit/>
          </a:bodyPr>
          <a:lstStyle>
            <a:lvl1pPr>
              <a:defRPr sz="3200"/>
            </a:lvl1pPr>
          </a:lstStyle>
          <a:p>
            <a:r>
              <a:rPr lang="en-US"/>
              <a:t>Click to edit Master title style</a:t>
            </a:r>
          </a:p>
        </p:txBody>
      </p:sp>
      <p:sp>
        <p:nvSpPr>
          <p:cNvPr id="3" name="Picture Placeholder 2"/>
          <p:cNvSpPr>
            <a:spLocks noGrp="1" noChangeAspect="1"/>
          </p:cNvSpPr>
          <p:nvPr>
            <p:ph type="pic" idx="1"/>
          </p:nvPr>
        </p:nvSpPr>
        <p:spPr>
          <a:xfrm>
            <a:off x="7424804" y="758881"/>
            <a:ext cx="3255356" cy="4883038"/>
          </a:xfrm>
          <a:noFill/>
          <a:ln w="1905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913794" y="2971800"/>
            <a:ext cx="5934950" cy="2819400"/>
          </a:xfrm>
        </p:spPr>
        <p:txBody>
          <a:bodyPr>
            <a:normAutofit/>
          </a:bodyPr>
          <a:lstStyle>
            <a:lvl1pPr marL="0" indent="0" algn="ctr">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5/24/2025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7173217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913795" y="609600"/>
            <a:ext cx="10353761" cy="1326321"/>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913795" y="2096064"/>
            <a:ext cx="10353762" cy="369513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7678736" y="5883275"/>
            <a:ext cx="2743200" cy="365125"/>
          </a:xfrm>
          <a:prstGeom prst="rect">
            <a:avLst/>
          </a:prstGeom>
        </p:spPr>
        <p:txBody>
          <a:bodyPr vert="horz" lIns="91440" tIns="45720" rIns="91440" bIns="45720" rtlCol="0" anchor="ctr"/>
          <a:lstStyle>
            <a:lvl1pPr algn="r">
              <a:defRPr sz="1000">
                <a:solidFill>
                  <a:schemeClr val="tx1">
                    <a:tint val="75000"/>
                  </a:schemeClr>
                </a:solidFill>
              </a:defRPr>
            </a:lvl1pPr>
          </a:lstStyle>
          <a:p>
            <a:fld id="{B61BEF0D-F0BB-DE4B-95CE-6DB70DBA9567}" type="datetimeFigureOut">
              <a:rPr lang="en-US" smtClean="0"/>
              <a:pPr/>
              <a:t>5/24/2025</a:t>
            </a:fld>
            <a:endParaRPr lang="en-US"/>
          </a:p>
        </p:txBody>
      </p:sp>
      <p:sp>
        <p:nvSpPr>
          <p:cNvPr id="5" name="Footer Placeholder 4"/>
          <p:cNvSpPr>
            <a:spLocks noGrp="1"/>
          </p:cNvSpPr>
          <p:nvPr>
            <p:ph type="ftr" sz="quarter" idx="3"/>
          </p:nvPr>
        </p:nvSpPr>
        <p:spPr>
          <a:xfrm>
            <a:off x="913794" y="5883275"/>
            <a:ext cx="6672865" cy="365125"/>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10514011" y="5883275"/>
            <a:ext cx="753545" cy="365125"/>
          </a:xfrm>
          <a:prstGeom prst="rect">
            <a:avLst/>
          </a:prstGeom>
        </p:spPr>
        <p:txBody>
          <a:bodyPr vert="horz" lIns="91440" tIns="45720" rIns="91440" bIns="45720" rtlCol="0" anchor="ctr"/>
          <a:lstStyle>
            <a:lvl1pPr algn="r">
              <a:defRPr sz="1000">
                <a:solidFill>
                  <a:schemeClr val="tx1">
                    <a:tint val="75000"/>
                  </a:schemeClr>
                </a:solidFill>
              </a:defRPr>
            </a:lvl1pPr>
          </a:lstStyle>
          <a:p>
            <a:fld id="{D57F1E4F-1CFF-5643-939E-217C01CDF565}" type="slidenum">
              <a:rPr lang="en-US" smtClean="0"/>
              <a:pPr/>
              <a:t>‹#›</a:t>
            </a:fld>
            <a:endParaRPr lang="en-US"/>
          </a:p>
        </p:txBody>
      </p:sp>
    </p:spTree>
    <p:extLst>
      <p:ext uri="{BB962C8B-B14F-4D97-AF65-F5344CB8AC3E}">
        <p14:creationId xmlns:p14="http://schemas.microsoft.com/office/powerpoint/2010/main" val="963038968"/>
      </p:ext>
    </p:extLst>
  </p:cSld>
  <p:clrMap bg1="dk1" tx1="lt1" bg2="dk2" tx2="lt2" accent1="accent1" accent2="accent2" accent3="accent3" accent4="accent4" accent5="accent5" accent6="accent6" hlink="hlink" folHlink="folHlink"/>
  <p:sldLayoutIdLst>
    <p:sldLayoutId id="2147483688" r:id="rId1"/>
    <p:sldLayoutId id="2147483689" r:id="rId2"/>
    <p:sldLayoutId id="2147483690" r:id="rId3"/>
    <p:sldLayoutId id="2147483691" r:id="rId4"/>
    <p:sldLayoutId id="2147483692" r:id="rId5"/>
    <p:sldLayoutId id="2147483693" r:id="rId6"/>
    <p:sldLayoutId id="2147483694" r:id="rId7"/>
    <p:sldLayoutId id="2147483695" r:id="rId8"/>
    <p:sldLayoutId id="2147483696" r:id="rId9"/>
    <p:sldLayoutId id="2147483697" r:id="rId10"/>
    <p:sldLayoutId id="2147483698" r:id="rId11"/>
    <p:sldLayoutId id="2147483699" r:id="rId12"/>
    <p:sldLayoutId id="2147483700" r:id="rId13"/>
    <p:sldLayoutId id="2147483701" r:id="rId14"/>
    <p:sldLayoutId id="2147483702" r:id="rId15"/>
    <p:sldLayoutId id="2147483703" r:id="rId16"/>
    <p:sldLayoutId id="2147483704" r:id="rId17"/>
  </p:sldLayoutIdLst>
  <p:txStyles>
    <p:titleStyle>
      <a:lvl1pPr algn="ctr" defTabSz="914400" rtl="0" eaLnBrk="1" latinLnBrk="0" hangingPunct="1">
        <a:lnSpc>
          <a:spcPct val="90000"/>
        </a:lnSpc>
        <a:spcBef>
          <a:spcPct val="0"/>
        </a:spcBef>
        <a:buNone/>
        <a:defRPr sz="3400" b="1" i="0" kern="1200" cap="all">
          <a:solidFill>
            <a:schemeClr val="tx1"/>
          </a:solidFill>
          <a:effectLst>
            <a:outerShdw blurRad="50800" dist="63500" dir="2700000" algn="tl" rotWithShape="0">
              <a:srgbClr val="000000">
                <a:alpha val="48000"/>
              </a:srgbClr>
            </a:outerShdw>
          </a:effectLst>
          <a:latin typeface="+mj-lt"/>
          <a:ea typeface="+mj-ea"/>
          <a:cs typeface="+mj-cs"/>
        </a:defRPr>
      </a:lvl1pPr>
    </p:titleStyle>
    <p:bodyStyle>
      <a:lvl1pPr marL="228600" indent="-228600" algn="l" defTabSz="914400" rtl="0" eaLnBrk="1" latinLnBrk="0" hangingPunct="1">
        <a:lnSpc>
          <a:spcPct val="120000"/>
        </a:lnSpc>
        <a:spcBef>
          <a:spcPts val="1000"/>
        </a:spcBef>
        <a:buFont typeface="Arial" panose="020B0604020202020204" pitchFamily="34" charset="0"/>
        <a:buChar char="•"/>
        <a:defRPr sz="2000" kern="1200">
          <a:solidFill>
            <a:schemeClr val="tx1"/>
          </a:solidFill>
          <a:effectLst>
            <a:outerShdw blurRad="50800" dist="38100" dir="2700000" algn="tl" rotWithShape="0">
              <a:srgbClr val="000000">
                <a:alpha val="48000"/>
              </a:srgbClr>
            </a:outerShdw>
          </a:effectLst>
          <a:latin typeface="+mn-lt"/>
          <a:ea typeface="+mn-ea"/>
          <a:cs typeface="+mn-cs"/>
        </a:defRPr>
      </a:lvl1pPr>
      <a:lvl2pPr marL="685800" indent="-228600" algn="l" defTabSz="914400" rtl="0" eaLnBrk="1" latinLnBrk="0" hangingPunct="1">
        <a:lnSpc>
          <a:spcPct val="120000"/>
        </a:lnSpc>
        <a:spcBef>
          <a:spcPts val="500"/>
        </a:spcBef>
        <a:buFont typeface="Arial" panose="020B0604020202020204" pitchFamily="34" charset="0"/>
        <a:buChar char="•"/>
        <a:defRPr sz="1800" kern="1200">
          <a:solidFill>
            <a:schemeClr val="tx1"/>
          </a:solidFill>
          <a:effectLst>
            <a:outerShdw blurRad="50800" dist="38100" dir="2700000" algn="tl" rotWithShape="0">
              <a:srgbClr val="000000">
                <a:alpha val="48000"/>
              </a:srgbClr>
            </a:outerShdw>
          </a:effectLst>
          <a:latin typeface="+mn-lt"/>
          <a:ea typeface="+mn-ea"/>
          <a:cs typeface="+mn-cs"/>
        </a:defRPr>
      </a:lvl2pPr>
      <a:lvl3pPr marL="1143000" indent="-228600" algn="l" defTabSz="914400" rtl="0" eaLnBrk="1" latinLnBrk="0" hangingPunct="1">
        <a:lnSpc>
          <a:spcPct val="120000"/>
        </a:lnSpc>
        <a:spcBef>
          <a:spcPts val="500"/>
        </a:spcBef>
        <a:buFont typeface="Arial" panose="020B0604020202020204" pitchFamily="34" charset="0"/>
        <a:buChar char="•"/>
        <a:defRPr sz="1600" kern="1200">
          <a:solidFill>
            <a:schemeClr val="tx1"/>
          </a:solidFill>
          <a:effectLst>
            <a:outerShdw blurRad="50800" dist="38100" dir="2700000" algn="tl" rotWithShape="0">
              <a:srgbClr val="000000">
                <a:alpha val="48000"/>
              </a:srgbClr>
            </a:outerShdw>
          </a:effectLst>
          <a:latin typeface="+mn-lt"/>
          <a:ea typeface="+mn-ea"/>
          <a:cs typeface="+mn-cs"/>
        </a:defRPr>
      </a:lvl3pPr>
      <a:lvl4pPr marL="1600200" indent="-228600" algn="l" defTabSz="914400" rtl="0" eaLnBrk="1" latinLnBrk="0" hangingPunct="1">
        <a:lnSpc>
          <a:spcPct val="120000"/>
        </a:lnSpc>
        <a:spcBef>
          <a:spcPts val="500"/>
        </a:spcBef>
        <a:buFont typeface="Arial" panose="020B0604020202020204" pitchFamily="34" charset="0"/>
        <a:buChar char="•"/>
        <a:defRPr sz="1400" kern="1200">
          <a:solidFill>
            <a:schemeClr val="tx1"/>
          </a:solidFill>
          <a:effectLst>
            <a:outerShdw blurRad="50800" dist="38100" dir="2700000" algn="tl" rotWithShape="0">
              <a:srgbClr val="000000">
                <a:alpha val="48000"/>
              </a:srgbClr>
            </a:outerShdw>
          </a:effectLst>
          <a:latin typeface="+mn-lt"/>
          <a:ea typeface="+mn-ea"/>
          <a:cs typeface="+mn-cs"/>
        </a:defRPr>
      </a:lvl4pPr>
      <a:lvl5pPr marL="20574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5pPr>
      <a:lvl6pPr marL="25146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6pPr>
      <a:lvl7pPr marL="29718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7pPr>
      <a:lvl8pPr marL="34290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8pPr>
      <a:lvl9pPr marL="38862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1206BF46-F60A-B583-BE9A-98813DA83DD6}"/>
              </a:ext>
            </a:extLst>
          </p:cNvPr>
          <p:cNvSpPr>
            <a:spLocks noGrp="1"/>
          </p:cNvSpPr>
          <p:nvPr>
            <p:ph type="subTitle" idx="1"/>
          </p:nvPr>
        </p:nvSpPr>
        <p:spPr>
          <a:xfrm>
            <a:off x="254000" y="4220877"/>
            <a:ext cx="11660632" cy="1947333"/>
          </a:xfrm>
        </p:spPr>
        <p:txBody>
          <a:bodyPr>
            <a:normAutofit/>
          </a:bodyPr>
          <a:lstStyle/>
          <a:p>
            <a:pPr algn="ctr"/>
            <a:r>
              <a:rPr lang="en-US" sz="3900" b="1" dirty="0">
                <a:latin typeface="Abadi" panose="020B0604020104020204" pitchFamily="34" charset="0"/>
              </a:rPr>
              <a:t>The Believer’s Glorification</a:t>
            </a:r>
            <a:endParaRPr lang="en-US" sz="3900" b="1" dirty="0">
              <a:solidFill>
                <a:schemeClr val="tx1"/>
              </a:solidFill>
              <a:latin typeface="Abadi" panose="020B0604020104020204" pitchFamily="34" charset="0"/>
            </a:endParaRPr>
          </a:p>
          <a:p>
            <a:pPr algn="ctr"/>
            <a:r>
              <a:rPr lang="en-US" sz="3600" b="1" dirty="0">
                <a:solidFill>
                  <a:schemeClr val="tx1"/>
                </a:solidFill>
                <a:latin typeface="Avenir Next LT Pro Light" panose="020B0304020202020204" pitchFamily="34" charset="0"/>
              </a:rPr>
              <a:t>Romans </a:t>
            </a:r>
            <a:r>
              <a:rPr lang="en-US" sz="3600" b="1" dirty="0">
                <a:latin typeface="Avenir Next LT Pro Light" panose="020B0304020202020204" pitchFamily="34" charset="0"/>
              </a:rPr>
              <a:t>8</a:t>
            </a:r>
            <a:r>
              <a:rPr lang="en-US" sz="3600" b="1" dirty="0">
                <a:solidFill>
                  <a:schemeClr val="tx1"/>
                </a:solidFill>
                <a:latin typeface="Avenir Next LT Pro Light" panose="020B0304020202020204" pitchFamily="34" charset="0"/>
              </a:rPr>
              <a:t>:17-18</a:t>
            </a:r>
          </a:p>
        </p:txBody>
      </p:sp>
      <p:sp>
        <p:nvSpPr>
          <p:cNvPr id="4" name="TextBox 3">
            <a:extLst>
              <a:ext uri="{FF2B5EF4-FFF2-40B4-BE49-F238E27FC236}">
                <a16:creationId xmlns:a16="http://schemas.microsoft.com/office/drawing/2014/main" id="{E81091B1-FFCB-0593-6511-1E1CB61C648D}"/>
              </a:ext>
            </a:extLst>
          </p:cNvPr>
          <p:cNvSpPr txBox="1"/>
          <p:nvPr/>
        </p:nvSpPr>
        <p:spPr>
          <a:xfrm>
            <a:off x="7452360" y="6219706"/>
            <a:ext cx="4462272" cy="369332"/>
          </a:xfrm>
          <a:prstGeom prst="rect">
            <a:avLst/>
          </a:prstGeom>
          <a:noFill/>
        </p:spPr>
        <p:txBody>
          <a:bodyPr wrap="square" rtlCol="0">
            <a:spAutoFit/>
          </a:bodyPr>
          <a:lstStyle/>
          <a:p>
            <a:pPr algn="r"/>
            <a:r>
              <a:rPr lang="en-US" dirty="0">
                <a:latin typeface="Avenir Next LT Pro Light" panose="020B0304020202020204" pitchFamily="34" charset="0"/>
              </a:rPr>
              <a:t> Sunday, May 25, 2025</a:t>
            </a:r>
          </a:p>
        </p:txBody>
      </p:sp>
      <p:pic>
        <p:nvPicPr>
          <p:cNvPr id="5" name="Picture 4" descr="A close up of a book cover&#10;&#10;Description automatically generated">
            <a:extLst>
              <a:ext uri="{FF2B5EF4-FFF2-40B4-BE49-F238E27FC236}">
                <a16:creationId xmlns:a16="http://schemas.microsoft.com/office/drawing/2014/main" id="{00051841-AA73-9075-986E-38954D137CCF}"/>
              </a:ext>
            </a:extLst>
          </p:cNvPr>
          <p:cNvPicPr>
            <a:picLocks noChangeAspect="1"/>
          </p:cNvPicPr>
          <p:nvPr/>
        </p:nvPicPr>
        <p:blipFill>
          <a:blip r:embed="rId2"/>
          <a:stretch>
            <a:fillRect/>
          </a:stretch>
        </p:blipFill>
        <p:spPr>
          <a:xfrm>
            <a:off x="254000" y="206375"/>
            <a:ext cx="11684000" cy="3683000"/>
          </a:xfrm>
          <a:prstGeom prst="rect">
            <a:avLst/>
          </a:prstGeom>
        </p:spPr>
      </p:pic>
    </p:spTree>
    <p:extLst>
      <p:ext uri="{BB962C8B-B14F-4D97-AF65-F5344CB8AC3E}">
        <p14:creationId xmlns:p14="http://schemas.microsoft.com/office/powerpoint/2010/main" val="28662681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240A774-BB6D-5A1D-B030-0AA613B3E743}"/>
            </a:ext>
          </a:extLst>
        </p:cNvPr>
        <p:cNvGrpSpPr/>
        <p:nvPr/>
      </p:nvGrpSpPr>
      <p:grpSpPr>
        <a:xfrm>
          <a:off x="0" y="0"/>
          <a:ext cx="0" cy="0"/>
          <a:chOff x="0" y="0"/>
          <a:chExt cx="0" cy="0"/>
        </a:xfrm>
      </p:grpSpPr>
      <p:sp>
        <p:nvSpPr>
          <p:cNvPr id="3" name="Text Box 3">
            <a:extLst>
              <a:ext uri="{FF2B5EF4-FFF2-40B4-BE49-F238E27FC236}">
                <a16:creationId xmlns:a16="http://schemas.microsoft.com/office/drawing/2014/main" id="{91158710-8F36-EC1D-70EA-C9831DF0B7F6}"/>
              </a:ext>
            </a:extLst>
          </p:cNvPr>
          <p:cNvSpPr txBox="1">
            <a:spLocks noChangeArrowheads="1"/>
          </p:cNvSpPr>
          <p:nvPr/>
        </p:nvSpPr>
        <p:spPr bwMode="auto">
          <a:xfrm>
            <a:off x="173038" y="801254"/>
            <a:ext cx="11805602" cy="29582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pPr marL="0" marR="0" algn="just">
              <a:lnSpc>
                <a:spcPct val="97000"/>
              </a:lnSpc>
            </a:pPr>
            <a:r>
              <a:rPr lang="en-US" sz="4800" b="0" i="1" u="sng" dirty="0">
                <a:solidFill>
                  <a:schemeClr val="tx1"/>
                </a:solidFill>
                <a:effectLst/>
                <a:latin typeface="Calibri" panose="020F0502020204030204" pitchFamily="34" charset="0"/>
                <a:ea typeface="Calibri" panose="020F0502020204030204" pitchFamily="34" charset="0"/>
                <a:cs typeface="Calibri" panose="020F0502020204030204" pitchFamily="34" charset="0"/>
              </a:rPr>
              <a:t>After you have suffered for a little while</a:t>
            </a:r>
            <a:r>
              <a:rPr lang="en-US" sz="4800" b="0" i="1" dirty="0">
                <a:solidFill>
                  <a:schemeClr val="tx1"/>
                </a:solidFill>
                <a:effectLst/>
                <a:latin typeface="Calibri" panose="020F0502020204030204" pitchFamily="34" charset="0"/>
                <a:ea typeface="Calibri" panose="020F0502020204030204" pitchFamily="34" charset="0"/>
                <a:cs typeface="Calibri" panose="020F0502020204030204" pitchFamily="34" charset="0"/>
              </a:rPr>
              <a:t>, the God of all grace, </a:t>
            </a:r>
            <a:r>
              <a:rPr lang="en-US" sz="4800" b="0" i="1" u="sng" dirty="0">
                <a:solidFill>
                  <a:schemeClr val="tx1"/>
                </a:solidFill>
                <a:effectLst/>
                <a:latin typeface="Calibri" panose="020F0502020204030204" pitchFamily="34" charset="0"/>
                <a:ea typeface="Calibri" panose="020F0502020204030204" pitchFamily="34" charset="0"/>
                <a:cs typeface="Calibri" panose="020F0502020204030204" pitchFamily="34" charset="0"/>
              </a:rPr>
              <a:t>who called you to His eternal glory in Christ</a:t>
            </a:r>
            <a:r>
              <a:rPr lang="en-US" sz="4800" b="0" i="1" dirty="0">
                <a:solidFill>
                  <a:schemeClr val="tx1"/>
                </a:solidFill>
                <a:effectLst/>
                <a:latin typeface="Calibri" panose="020F0502020204030204" pitchFamily="34" charset="0"/>
                <a:ea typeface="Calibri" panose="020F0502020204030204" pitchFamily="34" charset="0"/>
                <a:cs typeface="Calibri" panose="020F0502020204030204" pitchFamily="34" charset="0"/>
              </a:rPr>
              <a:t>, will Himself perfect, confirm, strengthen and establish you. </a:t>
            </a:r>
            <a:endParaRPr lang="en-US" sz="48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TextBox 5">
            <a:extLst>
              <a:ext uri="{FF2B5EF4-FFF2-40B4-BE49-F238E27FC236}">
                <a16:creationId xmlns:a16="http://schemas.microsoft.com/office/drawing/2014/main" id="{53A3C554-F88D-9A2E-3BF0-B4AED52882ED}"/>
              </a:ext>
            </a:extLst>
          </p:cNvPr>
          <p:cNvSpPr txBox="1"/>
          <p:nvPr/>
        </p:nvSpPr>
        <p:spPr>
          <a:xfrm>
            <a:off x="340615" y="190881"/>
            <a:ext cx="11692889" cy="707886"/>
          </a:xfrm>
          <a:prstGeom prst="rect">
            <a:avLst/>
          </a:prstGeom>
          <a:noFill/>
        </p:spPr>
        <p:txBody>
          <a:bodyPr wrap="square" rtlCol="0">
            <a:spAutoFit/>
          </a:bodyPr>
          <a:lstStyle/>
          <a:p>
            <a:pPr algn="ctr"/>
            <a:r>
              <a:rPr lang="en-US" sz="4000" dirty="0">
                <a:latin typeface="Arial" panose="020B0604020202020204" pitchFamily="34" charset="0"/>
                <a:cs typeface="Arial" panose="020B0604020202020204" pitchFamily="34" charset="0"/>
              </a:rPr>
              <a:t>1 Peter 5:10</a:t>
            </a:r>
          </a:p>
        </p:txBody>
      </p:sp>
    </p:spTree>
    <p:extLst>
      <p:ext uri="{BB962C8B-B14F-4D97-AF65-F5344CB8AC3E}">
        <p14:creationId xmlns:p14="http://schemas.microsoft.com/office/powerpoint/2010/main" val="3652811006"/>
      </p:ext>
    </p:extLst>
  </p:cSld>
  <p:clrMapOvr>
    <a:masterClrMapping/>
  </p:clrMapOvr>
  <p:transition spd="slow">
    <p:fad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1DACC51-9503-EA36-96CE-D03693A3973D}"/>
            </a:ext>
          </a:extLst>
        </p:cNvPr>
        <p:cNvGrpSpPr/>
        <p:nvPr/>
      </p:nvGrpSpPr>
      <p:grpSpPr>
        <a:xfrm>
          <a:off x="0" y="0"/>
          <a:ext cx="0" cy="0"/>
          <a:chOff x="0" y="0"/>
          <a:chExt cx="0" cy="0"/>
        </a:xfrm>
      </p:grpSpPr>
      <p:sp>
        <p:nvSpPr>
          <p:cNvPr id="3" name="Text Box 3">
            <a:extLst>
              <a:ext uri="{FF2B5EF4-FFF2-40B4-BE49-F238E27FC236}">
                <a16:creationId xmlns:a16="http://schemas.microsoft.com/office/drawing/2014/main" id="{FD0F2053-A6D3-9E43-F77B-421CFC912F7B}"/>
              </a:ext>
            </a:extLst>
          </p:cNvPr>
          <p:cNvSpPr txBox="1">
            <a:spLocks noChangeArrowheads="1"/>
          </p:cNvSpPr>
          <p:nvPr/>
        </p:nvSpPr>
        <p:spPr bwMode="auto">
          <a:xfrm>
            <a:off x="173038" y="868160"/>
            <a:ext cx="11805602" cy="36748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pPr marL="0" marR="0" algn="just">
              <a:lnSpc>
                <a:spcPct val="97000"/>
              </a:lnSpc>
            </a:pPr>
            <a:r>
              <a:rPr lang="en-US" sz="4000" b="0" dirty="0">
                <a:solidFill>
                  <a:schemeClr val="tx1"/>
                </a:solidFill>
                <a:effectLst/>
                <a:latin typeface="Arial" panose="020B0604020202020204" pitchFamily="34" charset="0"/>
                <a:ea typeface="Calibri" panose="020F0502020204030204" pitchFamily="34" charset="0"/>
              </a:rPr>
              <a:t>You sum up the whole of the New Testament teaching in a single phrase, if you speak of it as a revelation of </a:t>
            </a:r>
            <a:r>
              <a:rPr lang="en-US" sz="4000" i="1" dirty="0">
                <a:solidFill>
                  <a:schemeClr val="tx1"/>
                </a:solidFill>
                <a:effectLst/>
                <a:latin typeface="Arial" panose="020B0604020202020204" pitchFamily="34" charset="0"/>
                <a:ea typeface="Calibri" panose="020F0502020204030204" pitchFamily="34" charset="0"/>
              </a:rPr>
              <a:t>the Fatherhood of the Holy Creator</a:t>
            </a:r>
            <a:r>
              <a:rPr lang="en-US" sz="4000" b="0" dirty="0">
                <a:solidFill>
                  <a:schemeClr val="tx1"/>
                </a:solidFill>
                <a:effectLst/>
                <a:latin typeface="Arial" panose="020B0604020202020204" pitchFamily="34" charset="0"/>
                <a:ea typeface="Calibri" panose="020F0502020204030204" pitchFamily="34" charset="0"/>
              </a:rPr>
              <a:t>. In the same way, you sum up the whole New Testament religion if you describe it as </a:t>
            </a:r>
            <a:r>
              <a:rPr lang="en-US" sz="4000" i="1" dirty="0">
                <a:solidFill>
                  <a:schemeClr val="tx1"/>
                </a:solidFill>
                <a:effectLst/>
                <a:latin typeface="Arial" panose="020B0604020202020204" pitchFamily="34" charset="0"/>
                <a:ea typeface="Calibri" panose="020F0502020204030204" pitchFamily="34" charset="0"/>
              </a:rPr>
              <a:t>the knowledge of God as one’s Holy Father</a:t>
            </a:r>
            <a:r>
              <a:rPr lang="en-US" sz="4000" b="0" dirty="0">
                <a:solidFill>
                  <a:schemeClr val="tx1"/>
                </a:solidFill>
                <a:effectLst/>
                <a:latin typeface="Arial" panose="020B0604020202020204" pitchFamily="34" charset="0"/>
                <a:ea typeface="Calibri" panose="020F0502020204030204" pitchFamily="34" charset="0"/>
              </a:rPr>
              <a:t>. </a:t>
            </a:r>
          </a:p>
        </p:txBody>
      </p:sp>
      <p:sp>
        <p:nvSpPr>
          <p:cNvPr id="6" name="TextBox 5">
            <a:extLst>
              <a:ext uri="{FF2B5EF4-FFF2-40B4-BE49-F238E27FC236}">
                <a16:creationId xmlns:a16="http://schemas.microsoft.com/office/drawing/2014/main" id="{F285C6E2-F7F4-EF81-D162-66C4C96238A9}"/>
              </a:ext>
            </a:extLst>
          </p:cNvPr>
          <p:cNvSpPr txBox="1"/>
          <p:nvPr/>
        </p:nvSpPr>
        <p:spPr>
          <a:xfrm>
            <a:off x="340615" y="190881"/>
            <a:ext cx="11692889" cy="707886"/>
          </a:xfrm>
          <a:prstGeom prst="rect">
            <a:avLst/>
          </a:prstGeom>
          <a:noFill/>
        </p:spPr>
        <p:txBody>
          <a:bodyPr wrap="square" rtlCol="0">
            <a:spAutoFit/>
          </a:bodyPr>
          <a:lstStyle/>
          <a:p>
            <a:pPr algn="ctr"/>
            <a:r>
              <a:rPr lang="en-US" sz="4000" dirty="0" err="1">
                <a:latin typeface="Arial" panose="020B0604020202020204" pitchFamily="34" charset="0"/>
                <a:cs typeface="Arial" panose="020B0604020202020204" pitchFamily="34" charset="0"/>
              </a:rPr>
              <a:t>J.I</a:t>
            </a:r>
            <a:r>
              <a:rPr lang="en-US" sz="4000" dirty="0">
                <a:latin typeface="Arial" panose="020B0604020202020204" pitchFamily="34" charset="0"/>
                <a:cs typeface="Arial" panose="020B0604020202020204" pitchFamily="34" charset="0"/>
              </a:rPr>
              <a:t>. Packer</a:t>
            </a:r>
          </a:p>
        </p:txBody>
      </p:sp>
    </p:spTree>
    <p:extLst>
      <p:ext uri="{BB962C8B-B14F-4D97-AF65-F5344CB8AC3E}">
        <p14:creationId xmlns:p14="http://schemas.microsoft.com/office/powerpoint/2010/main" val="3034594876"/>
      </p:ext>
    </p:extLst>
  </p:cSld>
  <p:clrMapOvr>
    <a:masterClrMapping/>
  </p:clrMapOvr>
  <p:transition spd="slow">
    <p:fad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71B8C8E-454C-ACC1-B6E9-2B84907D2199}"/>
            </a:ext>
          </a:extLst>
        </p:cNvPr>
        <p:cNvGrpSpPr/>
        <p:nvPr/>
      </p:nvGrpSpPr>
      <p:grpSpPr>
        <a:xfrm>
          <a:off x="0" y="0"/>
          <a:ext cx="0" cy="0"/>
          <a:chOff x="0" y="0"/>
          <a:chExt cx="0" cy="0"/>
        </a:xfrm>
      </p:grpSpPr>
      <p:sp>
        <p:nvSpPr>
          <p:cNvPr id="3" name="Text Box 3">
            <a:extLst>
              <a:ext uri="{FF2B5EF4-FFF2-40B4-BE49-F238E27FC236}">
                <a16:creationId xmlns:a16="http://schemas.microsoft.com/office/drawing/2014/main" id="{BB6B93C3-77D3-564A-AB55-7A6A8F27E728}"/>
              </a:ext>
            </a:extLst>
          </p:cNvPr>
          <p:cNvSpPr txBox="1">
            <a:spLocks noChangeArrowheads="1"/>
          </p:cNvSpPr>
          <p:nvPr/>
        </p:nvSpPr>
        <p:spPr bwMode="auto">
          <a:xfrm>
            <a:off x="158496" y="898767"/>
            <a:ext cx="11805602" cy="20621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pPr marL="857250" lvl="0" indent="-857250">
              <a:buFont typeface="+mj-lt"/>
              <a:buAutoNum type="romanUcPeriod"/>
            </a:pPr>
            <a:r>
              <a:rPr lang="en-US" sz="3600" i="0" dirty="0">
                <a:solidFill>
                  <a:schemeClr val="tx1"/>
                </a:solidFill>
                <a:latin typeface="Arial" panose="020B0604020202020204" pitchFamily="34" charset="0"/>
              </a:rPr>
              <a:t>The certainty of suffering (8:17b)</a:t>
            </a:r>
          </a:p>
          <a:p>
            <a:pPr lvl="2"/>
            <a:r>
              <a:rPr lang="en-US" sz="2800" b="0" i="1" dirty="0">
                <a:solidFill>
                  <a:schemeClr val="tx1"/>
                </a:solidFill>
                <a:effectLst/>
                <a:latin typeface="Calibri" panose="020F0502020204030204" pitchFamily="34" charset="0"/>
                <a:ea typeface="Calibri" panose="020F0502020204030204" pitchFamily="34" charset="0"/>
                <a:cs typeface="Calibri" panose="020F0502020204030204" pitchFamily="34" charset="0"/>
              </a:rPr>
              <a:t>and if children, heirs also, heirs of God and fellow heirs with Christ, </a:t>
            </a:r>
          </a:p>
          <a:p>
            <a:pPr lvl="2"/>
            <a:r>
              <a:rPr lang="en-US" sz="2800" i="1" dirty="0">
                <a:solidFill>
                  <a:schemeClr val="tx1"/>
                </a:solidFill>
                <a:effectLst/>
                <a:latin typeface="Calibri" panose="020F0502020204030204" pitchFamily="34" charset="0"/>
                <a:ea typeface="Calibri" panose="020F0502020204030204" pitchFamily="34" charset="0"/>
                <a:cs typeface="Calibri" panose="020F0502020204030204" pitchFamily="34" charset="0"/>
              </a:rPr>
              <a:t>if indeed we suffer with Him…</a:t>
            </a:r>
            <a:endParaRPr lang="en-US" sz="2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lvl="0"/>
            <a:endParaRPr lang="en-US" sz="3600" i="0" dirty="0">
              <a:solidFill>
                <a:schemeClr val="tx1"/>
              </a:solidFill>
              <a:latin typeface="Arial" panose="020B0604020202020204" pitchFamily="34" charset="0"/>
            </a:endParaRPr>
          </a:p>
        </p:txBody>
      </p:sp>
      <p:sp>
        <p:nvSpPr>
          <p:cNvPr id="6" name="TextBox 5">
            <a:extLst>
              <a:ext uri="{FF2B5EF4-FFF2-40B4-BE49-F238E27FC236}">
                <a16:creationId xmlns:a16="http://schemas.microsoft.com/office/drawing/2014/main" id="{17B52AA5-3B14-F99C-0DD0-E4BB4A41B4BB}"/>
              </a:ext>
            </a:extLst>
          </p:cNvPr>
          <p:cNvSpPr txBox="1"/>
          <p:nvPr/>
        </p:nvSpPr>
        <p:spPr>
          <a:xfrm>
            <a:off x="340615" y="190881"/>
            <a:ext cx="11692889" cy="677108"/>
          </a:xfrm>
          <a:prstGeom prst="rect">
            <a:avLst/>
          </a:prstGeom>
          <a:noFill/>
        </p:spPr>
        <p:txBody>
          <a:bodyPr wrap="square" rtlCol="0">
            <a:spAutoFit/>
          </a:bodyPr>
          <a:lstStyle/>
          <a:p>
            <a:pPr algn="ctr"/>
            <a:r>
              <a:rPr lang="en-US" sz="3800" dirty="0">
                <a:latin typeface="Arial" panose="020B0604020202020204" pitchFamily="34" charset="0"/>
                <a:cs typeface="Arial" panose="020B0604020202020204" pitchFamily="34" charset="0"/>
              </a:rPr>
              <a:t>The Believer’s Glorification </a:t>
            </a:r>
            <a:r>
              <a:rPr lang="en-US" sz="2800" dirty="0">
                <a:latin typeface="Arial" panose="020B0604020202020204" pitchFamily="34" charset="0"/>
                <a:cs typeface="Arial" panose="020B0604020202020204" pitchFamily="34" charset="0"/>
              </a:rPr>
              <a:t>(Romans 8:17-18)</a:t>
            </a:r>
          </a:p>
        </p:txBody>
      </p:sp>
      <p:sp>
        <p:nvSpPr>
          <p:cNvPr id="2" name="Text Box 3">
            <a:extLst>
              <a:ext uri="{FF2B5EF4-FFF2-40B4-BE49-F238E27FC236}">
                <a16:creationId xmlns:a16="http://schemas.microsoft.com/office/drawing/2014/main" id="{94FB628E-0996-5647-13C3-88A558455B3A}"/>
              </a:ext>
            </a:extLst>
          </p:cNvPr>
          <p:cNvSpPr txBox="1">
            <a:spLocks noChangeArrowheads="1"/>
          </p:cNvSpPr>
          <p:nvPr/>
        </p:nvSpPr>
        <p:spPr bwMode="auto">
          <a:xfrm>
            <a:off x="173038" y="2507391"/>
            <a:ext cx="11805602" cy="15696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pPr marL="914400" marR="0" indent="-914400" algn="just">
              <a:buAutoNum type="alphaUcPeriod"/>
            </a:pPr>
            <a:r>
              <a:rPr lang="en-US" b="0" i="0" dirty="0">
                <a:solidFill>
                  <a:schemeClr val="tx1"/>
                </a:solidFill>
                <a:latin typeface="Arial" panose="020B0604020202020204" pitchFamily="34" charset="0"/>
                <a:ea typeface="Calibri" panose="020F0502020204030204" pitchFamily="34" charset="0"/>
              </a:rPr>
              <a:t>Suffering reveals that we are children of God</a:t>
            </a:r>
          </a:p>
          <a:p>
            <a:pPr marL="914400" marR="0" indent="-914400" algn="just">
              <a:buAutoNum type="alphaUcPeriod"/>
            </a:pPr>
            <a:r>
              <a:rPr lang="en-US" b="0" i="0" dirty="0">
                <a:solidFill>
                  <a:schemeClr val="tx1"/>
                </a:solidFill>
                <a:latin typeface="Arial" panose="020B0604020202020204" pitchFamily="34" charset="0"/>
                <a:ea typeface="Calibri" panose="020F0502020204030204" pitchFamily="34" charset="0"/>
                <a:cs typeface="Calibri" panose="020F0502020204030204" pitchFamily="34" charset="0"/>
              </a:rPr>
              <a:t>Suffering is the reality for the children of God</a:t>
            </a:r>
          </a:p>
          <a:p>
            <a:pPr marL="914400" marR="0" indent="-914400" algn="just">
              <a:buAutoNum type="alphaUcPeriod"/>
            </a:pPr>
            <a:r>
              <a:rPr lang="en-US" b="0" i="0" dirty="0">
                <a:solidFill>
                  <a:schemeClr val="tx1"/>
                </a:solidFill>
                <a:latin typeface="Arial" panose="020B0604020202020204" pitchFamily="34" charset="0"/>
                <a:ea typeface="Calibri" panose="020F0502020204030204" pitchFamily="34" charset="0"/>
                <a:cs typeface="Calibri" panose="020F0502020204030204" pitchFamily="34" charset="0"/>
              </a:rPr>
              <a:t>Suffering respectively with Christ</a:t>
            </a:r>
            <a:endParaRPr lang="en-US" b="0" dirty="0">
              <a:solidFill>
                <a:schemeClr val="tx1"/>
              </a:solidFill>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93068664"/>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250"/>
                                        <p:tgtEl>
                                          <p:spTgt spid="3">
                                            <p:txEl>
                                              <p:pRg st="0" end="0"/>
                                            </p:txEl>
                                          </p:spTgt>
                                        </p:tgtEl>
                                      </p:cBhvr>
                                    </p:animEffect>
                                  </p:childTnLst>
                                </p:cTn>
                              </p:par>
                            </p:childTnLst>
                          </p:cTn>
                        </p:par>
                        <p:par>
                          <p:cTn id="8" fill="hold">
                            <p:stCondLst>
                              <p:cond delay="2250"/>
                            </p:stCondLst>
                            <p:childTnLst>
                              <p:par>
                                <p:cTn id="9" presetID="10" presetClass="entr" presetSubtype="0" fill="hold" grpId="0" nodeType="afterEffect">
                                  <p:stCondLst>
                                    <p:cond delay="75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fade">
                                      <p:cBhvr>
                                        <p:cTn id="11" dur="2250"/>
                                        <p:tgtEl>
                                          <p:spTgt spid="3">
                                            <p:txEl>
                                              <p:pRg st="1" end="1"/>
                                            </p:txEl>
                                          </p:spTgt>
                                        </p:tgtEl>
                                      </p:cBhvr>
                                    </p:animEffect>
                                  </p:childTnLst>
                                </p:cTn>
                              </p:par>
                              <p:par>
                                <p:cTn id="12" presetID="10" presetClass="entr" presetSubtype="0" fill="hold" grpId="0" nodeType="withEffect">
                                  <p:stCondLst>
                                    <p:cond delay="75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2250"/>
                                        <p:tgtEl>
                                          <p:spTgt spid="3">
                                            <p:txEl>
                                              <p:pRg st="2" end="2"/>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10" presetClass="entr" presetSubtype="0" fill="hold" grpId="0" nodeType="clickEffect">
                                  <p:stCondLst>
                                    <p:cond delay="0"/>
                                  </p:stCondLst>
                                  <p:childTnLst>
                                    <p:set>
                                      <p:cBhvr>
                                        <p:cTn id="18" dur="1" fill="hold">
                                          <p:stCondLst>
                                            <p:cond delay="0"/>
                                          </p:stCondLst>
                                        </p:cTn>
                                        <p:tgtEl>
                                          <p:spTgt spid="2">
                                            <p:txEl>
                                              <p:pRg st="0" end="0"/>
                                            </p:txEl>
                                          </p:spTgt>
                                        </p:tgtEl>
                                        <p:attrNameLst>
                                          <p:attrName>style.visibility</p:attrName>
                                        </p:attrNameLst>
                                      </p:cBhvr>
                                      <p:to>
                                        <p:strVal val="visible"/>
                                      </p:to>
                                    </p:set>
                                    <p:animEffect transition="in" filter="fade">
                                      <p:cBhvr>
                                        <p:cTn id="19" dur="2250"/>
                                        <p:tgtEl>
                                          <p:spTgt spid="2">
                                            <p:txEl>
                                              <p:pRg st="0" end="0"/>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10" presetClass="entr" presetSubtype="0" fill="hold" grpId="0" nodeType="clickEffect">
                                  <p:stCondLst>
                                    <p:cond delay="0"/>
                                  </p:stCondLst>
                                  <p:childTnLst>
                                    <p:set>
                                      <p:cBhvr>
                                        <p:cTn id="23" dur="1" fill="hold">
                                          <p:stCondLst>
                                            <p:cond delay="0"/>
                                          </p:stCondLst>
                                        </p:cTn>
                                        <p:tgtEl>
                                          <p:spTgt spid="2">
                                            <p:txEl>
                                              <p:pRg st="1" end="1"/>
                                            </p:txEl>
                                          </p:spTgt>
                                        </p:tgtEl>
                                        <p:attrNameLst>
                                          <p:attrName>style.visibility</p:attrName>
                                        </p:attrNameLst>
                                      </p:cBhvr>
                                      <p:to>
                                        <p:strVal val="visible"/>
                                      </p:to>
                                    </p:set>
                                    <p:animEffect transition="in" filter="fade">
                                      <p:cBhvr>
                                        <p:cTn id="24" dur="2250"/>
                                        <p:tgtEl>
                                          <p:spTgt spid="2">
                                            <p:txEl>
                                              <p:pRg st="1" end="1"/>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10" presetClass="entr" presetSubtype="0" fill="hold" grpId="0" nodeType="clickEffect">
                                  <p:stCondLst>
                                    <p:cond delay="0"/>
                                  </p:stCondLst>
                                  <p:childTnLst>
                                    <p:set>
                                      <p:cBhvr>
                                        <p:cTn id="28" dur="1" fill="hold">
                                          <p:stCondLst>
                                            <p:cond delay="0"/>
                                          </p:stCondLst>
                                        </p:cTn>
                                        <p:tgtEl>
                                          <p:spTgt spid="2">
                                            <p:txEl>
                                              <p:pRg st="2" end="2"/>
                                            </p:txEl>
                                          </p:spTgt>
                                        </p:tgtEl>
                                        <p:attrNameLst>
                                          <p:attrName>style.visibility</p:attrName>
                                        </p:attrNameLst>
                                      </p:cBhvr>
                                      <p:to>
                                        <p:strVal val="visible"/>
                                      </p:to>
                                    </p:set>
                                    <p:animEffect transition="in" filter="fade">
                                      <p:cBhvr>
                                        <p:cTn id="29" dur="2250"/>
                                        <p:tgtEl>
                                          <p:spTgt spid="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2" grpId="0" uiExpand="1"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FC3062B-207B-2F13-FC74-A47848779DE5}"/>
            </a:ext>
          </a:extLst>
        </p:cNvPr>
        <p:cNvGrpSpPr/>
        <p:nvPr/>
      </p:nvGrpSpPr>
      <p:grpSpPr>
        <a:xfrm>
          <a:off x="0" y="0"/>
          <a:ext cx="0" cy="0"/>
          <a:chOff x="0" y="0"/>
          <a:chExt cx="0" cy="0"/>
        </a:xfrm>
      </p:grpSpPr>
      <p:sp>
        <p:nvSpPr>
          <p:cNvPr id="3" name="Text Box 3">
            <a:extLst>
              <a:ext uri="{FF2B5EF4-FFF2-40B4-BE49-F238E27FC236}">
                <a16:creationId xmlns:a16="http://schemas.microsoft.com/office/drawing/2014/main" id="{BD30A650-A382-CBB7-2535-58474D205117}"/>
              </a:ext>
            </a:extLst>
          </p:cNvPr>
          <p:cNvSpPr txBox="1">
            <a:spLocks noChangeArrowheads="1"/>
          </p:cNvSpPr>
          <p:nvPr/>
        </p:nvSpPr>
        <p:spPr bwMode="auto">
          <a:xfrm>
            <a:off x="173038" y="801254"/>
            <a:ext cx="11805602" cy="39735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pPr marL="742950" marR="0" lvl="0" indent="-742950" algn="just">
              <a:lnSpc>
                <a:spcPct val="97000"/>
              </a:lnSpc>
              <a:buFont typeface="+mj-lt"/>
              <a:buAutoNum type="arabicPeriod"/>
            </a:pPr>
            <a:r>
              <a:rPr lang="en-US" sz="3600" b="0" i="0" dirty="0">
                <a:solidFill>
                  <a:schemeClr val="tx1"/>
                </a:solidFill>
                <a:effectLst/>
                <a:latin typeface="Arial" panose="020B0604020202020204" pitchFamily="34" charset="0"/>
                <a:ea typeface="Calibri" panose="020F0502020204030204" pitchFamily="34" charset="0"/>
                <a:cs typeface="Times New Roman" panose="02020603050405020304" pitchFamily="18" charset="0"/>
              </a:rPr>
              <a:t>Like Christ, we suffer for righteousness</a:t>
            </a:r>
            <a:endParaRPr lang="en-US" sz="3600" b="0" i="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marL="1085850" lvl="1" indent="-342900">
              <a:lnSpc>
                <a:spcPct val="97000"/>
              </a:lnSpc>
              <a:buFont typeface="Wingdings" panose="05000000000000000000" pitchFamily="2" charset="2"/>
              <a:buChar char=""/>
            </a:pPr>
            <a:r>
              <a:rPr lang="en-US" b="0" i="0" dirty="0">
                <a:solidFill>
                  <a:schemeClr val="tx1"/>
                </a:solidFill>
                <a:effectLst/>
                <a:latin typeface="Arial" panose="020B0604020202020204" pitchFamily="34" charset="0"/>
                <a:ea typeface="Calibri" panose="020F0502020204030204" pitchFamily="34" charset="0"/>
                <a:cs typeface="Times New Roman" panose="02020603050405020304" pitchFamily="18" charset="0"/>
              </a:rPr>
              <a:t>Like Christ, we determine to stand firm against sin and temptation even to the point of experiencing the world’s hostility (1 Peter 4:3-4)</a:t>
            </a:r>
            <a:endParaRPr lang="en-US" b="0" i="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marL="1085850" lvl="1" indent="-342900">
              <a:lnSpc>
                <a:spcPct val="97000"/>
              </a:lnSpc>
              <a:buFont typeface="Wingdings" panose="05000000000000000000" pitchFamily="2" charset="2"/>
              <a:buChar char=""/>
            </a:pPr>
            <a:r>
              <a:rPr lang="en-US" b="0" i="0" dirty="0">
                <a:solidFill>
                  <a:schemeClr val="tx1"/>
                </a:solidFill>
                <a:effectLst/>
                <a:latin typeface="Arial" panose="020B0604020202020204" pitchFamily="34" charset="0"/>
                <a:ea typeface="Calibri" panose="020F0502020204030204" pitchFamily="34" charset="0"/>
                <a:cs typeface="Times New Roman" panose="02020603050405020304" pitchFamily="18" charset="0"/>
              </a:rPr>
              <a:t>Like Christ, we will be misunderstood and rejected by family and friends because of our faith (John 7:3-5)</a:t>
            </a:r>
            <a:endParaRPr lang="en-US" b="0" i="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marL="1085850" lvl="1" indent="-342900">
              <a:lnSpc>
                <a:spcPct val="97000"/>
              </a:lnSpc>
              <a:buFont typeface="Wingdings" panose="05000000000000000000" pitchFamily="2" charset="2"/>
              <a:buChar char=""/>
            </a:pPr>
            <a:r>
              <a:rPr lang="en-US" b="0" i="0" dirty="0">
                <a:solidFill>
                  <a:schemeClr val="tx1"/>
                </a:solidFill>
                <a:effectLst/>
                <a:latin typeface="Arial" panose="020B0604020202020204" pitchFamily="34" charset="0"/>
                <a:ea typeface="Calibri" panose="020F0502020204030204" pitchFamily="34" charset="0"/>
                <a:cs typeface="Times New Roman" panose="02020603050405020304" pitchFamily="18" charset="0"/>
              </a:rPr>
              <a:t>Like Christ, we will face a variety of forms of persecution for holding to biblical convictions (Romans 8:35-39).</a:t>
            </a:r>
            <a:endParaRPr lang="en-US" b="0" i="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TextBox 5">
            <a:extLst>
              <a:ext uri="{FF2B5EF4-FFF2-40B4-BE49-F238E27FC236}">
                <a16:creationId xmlns:a16="http://schemas.microsoft.com/office/drawing/2014/main" id="{70E7742E-A8F8-E407-5FB1-391D58A527B6}"/>
              </a:ext>
            </a:extLst>
          </p:cNvPr>
          <p:cNvSpPr txBox="1"/>
          <p:nvPr/>
        </p:nvSpPr>
        <p:spPr>
          <a:xfrm>
            <a:off x="340615" y="190881"/>
            <a:ext cx="11692889" cy="707886"/>
          </a:xfrm>
          <a:prstGeom prst="rect">
            <a:avLst/>
          </a:prstGeom>
          <a:noFill/>
        </p:spPr>
        <p:txBody>
          <a:bodyPr wrap="square" rtlCol="0">
            <a:spAutoFit/>
          </a:bodyPr>
          <a:lstStyle/>
          <a:p>
            <a:pPr algn="ctr"/>
            <a:r>
              <a:rPr lang="en-US" sz="4000" dirty="0">
                <a:latin typeface="Arial" panose="020B0604020202020204" pitchFamily="34" charset="0"/>
                <a:cs typeface="Arial" panose="020B0604020202020204" pitchFamily="34" charset="0"/>
              </a:rPr>
              <a:t>Suffering with Christ</a:t>
            </a:r>
          </a:p>
        </p:txBody>
      </p:sp>
    </p:spTree>
    <p:extLst>
      <p:ext uri="{BB962C8B-B14F-4D97-AF65-F5344CB8AC3E}">
        <p14:creationId xmlns:p14="http://schemas.microsoft.com/office/powerpoint/2010/main" val="695718472"/>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75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225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225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225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E5D11B7-4601-B19A-8BB8-6FFFCE0568E6}"/>
            </a:ext>
          </a:extLst>
        </p:cNvPr>
        <p:cNvGrpSpPr/>
        <p:nvPr/>
      </p:nvGrpSpPr>
      <p:grpSpPr>
        <a:xfrm>
          <a:off x="0" y="0"/>
          <a:ext cx="0" cy="0"/>
          <a:chOff x="0" y="0"/>
          <a:chExt cx="0" cy="0"/>
        </a:xfrm>
      </p:grpSpPr>
      <p:sp>
        <p:nvSpPr>
          <p:cNvPr id="3" name="Text Box 3">
            <a:extLst>
              <a:ext uri="{FF2B5EF4-FFF2-40B4-BE49-F238E27FC236}">
                <a16:creationId xmlns:a16="http://schemas.microsoft.com/office/drawing/2014/main" id="{FD51010F-BEAB-82D3-9F16-4AAF3F256518}"/>
              </a:ext>
            </a:extLst>
          </p:cNvPr>
          <p:cNvSpPr txBox="1">
            <a:spLocks noChangeArrowheads="1"/>
          </p:cNvSpPr>
          <p:nvPr/>
        </p:nvSpPr>
        <p:spPr bwMode="auto">
          <a:xfrm>
            <a:off x="173038" y="801254"/>
            <a:ext cx="11805602" cy="40934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pPr marL="742950" lvl="0" indent="-742950">
              <a:buFont typeface="+mj-lt"/>
              <a:buAutoNum type="arabicPeriod" startAt="2"/>
            </a:pPr>
            <a:r>
              <a:rPr lang="en-US" sz="3600" b="0" i="0" dirty="0">
                <a:solidFill>
                  <a:schemeClr val="tx1"/>
                </a:solidFill>
                <a:latin typeface="Arial" panose="020B0604020202020204" pitchFamily="34" charset="0"/>
                <a:ea typeface="Calibri" panose="020F0502020204030204" pitchFamily="34" charset="0"/>
              </a:rPr>
              <a:t>Like Christ, we suffer for the gospel</a:t>
            </a:r>
          </a:p>
          <a:p>
            <a:pPr marL="1314450" lvl="1" indent="-571500">
              <a:buFont typeface="Wingdings" panose="05000000000000000000" pitchFamily="2" charset="2"/>
              <a:buChar char="§"/>
            </a:pPr>
            <a:r>
              <a:rPr lang="en-US" b="0" i="0" dirty="0">
                <a:solidFill>
                  <a:schemeClr val="tx1"/>
                </a:solidFill>
                <a:latin typeface="Arial" panose="020B0604020202020204" pitchFamily="34" charset="0"/>
                <a:ea typeface="Calibri" panose="020F0502020204030204" pitchFamily="34" charset="0"/>
              </a:rPr>
              <a:t>Like Christ, we will bear a social cost for our evangelistic witness (Romans 5:10-12)</a:t>
            </a:r>
          </a:p>
          <a:p>
            <a:pPr marL="1314450" lvl="1" indent="-571500">
              <a:buFont typeface="Wingdings" panose="05000000000000000000" pitchFamily="2" charset="2"/>
              <a:buChar char="§"/>
            </a:pPr>
            <a:r>
              <a:rPr lang="en-US" b="0" i="0" dirty="0">
                <a:solidFill>
                  <a:schemeClr val="tx1"/>
                </a:solidFill>
                <a:latin typeface="Arial" panose="020B0604020202020204" pitchFamily="34" charset="0"/>
                <a:ea typeface="Calibri" panose="020F0502020204030204" pitchFamily="34" charset="0"/>
              </a:rPr>
              <a:t>Like Christ, we will experience rejection when sharing the truth of the gospel (John 5:18-20).</a:t>
            </a:r>
          </a:p>
          <a:p>
            <a:pPr marL="1314450" lvl="1" indent="-571500">
              <a:buFont typeface="Wingdings" panose="05000000000000000000" pitchFamily="2" charset="2"/>
              <a:buChar char="§"/>
            </a:pPr>
            <a:r>
              <a:rPr lang="en-US" b="0" i="0" dirty="0">
                <a:solidFill>
                  <a:schemeClr val="tx1"/>
                </a:solidFill>
                <a:latin typeface="Arial" panose="020B0604020202020204" pitchFamily="34" charset="0"/>
                <a:ea typeface="Calibri" panose="020F0502020204030204" pitchFamily="34" charset="0"/>
              </a:rPr>
              <a:t>Like Christ, we will, to varying degrees, sacrifice comfort, security, or even worldly advancement for the sake of the Kingdom of God (Matthew 6:33)</a:t>
            </a:r>
          </a:p>
        </p:txBody>
      </p:sp>
      <p:sp>
        <p:nvSpPr>
          <p:cNvPr id="6" name="TextBox 5">
            <a:extLst>
              <a:ext uri="{FF2B5EF4-FFF2-40B4-BE49-F238E27FC236}">
                <a16:creationId xmlns:a16="http://schemas.microsoft.com/office/drawing/2014/main" id="{33C4EC9D-4440-082C-BE16-757C7A05968B}"/>
              </a:ext>
            </a:extLst>
          </p:cNvPr>
          <p:cNvSpPr txBox="1"/>
          <p:nvPr/>
        </p:nvSpPr>
        <p:spPr>
          <a:xfrm>
            <a:off x="340615" y="190881"/>
            <a:ext cx="11692889" cy="707886"/>
          </a:xfrm>
          <a:prstGeom prst="rect">
            <a:avLst/>
          </a:prstGeom>
          <a:noFill/>
        </p:spPr>
        <p:txBody>
          <a:bodyPr wrap="square" rtlCol="0">
            <a:spAutoFit/>
          </a:bodyPr>
          <a:lstStyle/>
          <a:p>
            <a:pPr algn="ctr"/>
            <a:r>
              <a:rPr lang="en-US" sz="4000" dirty="0">
                <a:latin typeface="Arial" panose="020B0604020202020204" pitchFamily="34" charset="0"/>
                <a:cs typeface="Arial" panose="020B0604020202020204" pitchFamily="34" charset="0"/>
              </a:rPr>
              <a:t>Suffering with Christ</a:t>
            </a:r>
          </a:p>
        </p:txBody>
      </p:sp>
    </p:spTree>
    <p:extLst>
      <p:ext uri="{BB962C8B-B14F-4D97-AF65-F5344CB8AC3E}">
        <p14:creationId xmlns:p14="http://schemas.microsoft.com/office/powerpoint/2010/main" val="1117596137"/>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50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225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225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225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BED77B2-31C0-8DDB-6F99-36AC10F8BD5F}"/>
            </a:ext>
          </a:extLst>
        </p:cNvPr>
        <p:cNvGrpSpPr/>
        <p:nvPr/>
      </p:nvGrpSpPr>
      <p:grpSpPr>
        <a:xfrm>
          <a:off x="0" y="0"/>
          <a:ext cx="0" cy="0"/>
          <a:chOff x="0" y="0"/>
          <a:chExt cx="0" cy="0"/>
        </a:xfrm>
      </p:grpSpPr>
      <p:sp>
        <p:nvSpPr>
          <p:cNvPr id="3" name="Text Box 3">
            <a:extLst>
              <a:ext uri="{FF2B5EF4-FFF2-40B4-BE49-F238E27FC236}">
                <a16:creationId xmlns:a16="http://schemas.microsoft.com/office/drawing/2014/main" id="{D157102A-26BB-BED6-015A-F57F7309E10C}"/>
              </a:ext>
            </a:extLst>
          </p:cNvPr>
          <p:cNvSpPr txBox="1">
            <a:spLocks noChangeArrowheads="1"/>
          </p:cNvSpPr>
          <p:nvPr/>
        </p:nvSpPr>
        <p:spPr bwMode="auto">
          <a:xfrm>
            <a:off x="173038" y="801254"/>
            <a:ext cx="11805602" cy="46474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pPr marL="742950" lvl="0" indent="-742950">
              <a:buFont typeface="+mj-lt"/>
              <a:buAutoNum type="arabicPeriod" startAt="3"/>
            </a:pPr>
            <a:r>
              <a:rPr lang="en-US" sz="3600" b="0" i="0" dirty="0">
                <a:solidFill>
                  <a:schemeClr val="tx1"/>
                </a:solidFill>
                <a:latin typeface="Arial" panose="020B0604020202020204" pitchFamily="34" charset="0"/>
                <a:ea typeface="Calibri" panose="020F0502020204030204" pitchFamily="34" charset="0"/>
              </a:rPr>
              <a:t>Like Christ, we suffer in sanctification (the pursuit of holiness)</a:t>
            </a:r>
          </a:p>
          <a:p>
            <a:pPr marL="1200150" lvl="1" indent="-457200">
              <a:buFont typeface="Wingdings" panose="05000000000000000000" pitchFamily="2" charset="2"/>
              <a:buChar char="§"/>
            </a:pPr>
            <a:r>
              <a:rPr lang="en-US" b="0" i="0" dirty="0">
                <a:solidFill>
                  <a:schemeClr val="tx1"/>
                </a:solidFill>
                <a:latin typeface="Arial" panose="020B0604020202020204" pitchFamily="34" charset="0"/>
              </a:rPr>
              <a:t>Like Christ, we engage in the painful process of dying to self and mortifying sin by fighting temptation (Luke 4:1-13; Romans 8:12-13)</a:t>
            </a:r>
            <a:endParaRPr lang="en-US" sz="2000" b="0" i="0" dirty="0">
              <a:solidFill>
                <a:schemeClr val="tx1"/>
              </a:solidFill>
              <a:latin typeface="Arial" panose="020B0604020202020204" pitchFamily="34" charset="0"/>
            </a:endParaRPr>
          </a:p>
          <a:p>
            <a:pPr marL="1200150" lvl="1" indent="-457200">
              <a:buFont typeface="Wingdings" panose="05000000000000000000" pitchFamily="2" charset="2"/>
              <a:buChar char="§"/>
            </a:pPr>
            <a:r>
              <a:rPr lang="en-US" b="0" i="0" dirty="0">
                <a:solidFill>
                  <a:schemeClr val="tx1"/>
                </a:solidFill>
                <a:latin typeface="Arial" panose="020B0604020202020204" pitchFamily="34" charset="0"/>
              </a:rPr>
              <a:t>Like Christ, we experience the filling of the Spirit (who brings conviction to us) (Luke 4:1; Ephesians 5:18)</a:t>
            </a:r>
            <a:endParaRPr lang="en-US" sz="2000" b="0" i="0" dirty="0">
              <a:solidFill>
                <a:schemeClr val="tx1"/>
              </a:solidFill>
              <a:latin typeface="Arial" panose="020B0604020202020204" pitchFamily="34" charset="0"/>
            </a:endParaRPr>
          </a:p>
          <a:p>
            <a:pPr marL="1200150" lvl="1" indent="-457200">
              <a:buFont typeface="Wingdings" panose="05000000000000000000" pitchFamily="2" charset="2"/>
              <a:buChar char="§"/>
            </a:pPr>
            <a:r>
              <a:rPr lang="en-US" b="0" i="0" dirty="0">
                <a:solidFill>
                  <a:schemeClr val="tx1"/>
                </a:solidFill>
                <a:latin typeface="Arial" panose="020B0604020202020204" pitchFamily="34" charset="0"/>
              </a:rPr>
              <a:t>Like Christ, we bear our cross daily, following His example (Luke 9:23)</a:t>
            </a:r>
            <a:endParaRPr lang="en-US" sz="2000" b="0" i="0" dirty="0">
              <a:solidFill>
                <a:schemeClr val="tx1"/>
              </a:solidFill>
              <a:latin typeface="Arial" panose="020B0604020202020204" pitchFamily="34" charset="0"/>
            </a:endParaRPr>
          </a:p>
        </p:txBody>
      </p:sp>
      <p:sp>
        <p:nvSpPr>
          <p:cNvPr id="6" name="TextBox 5">
            <a:extLst>
              <a:ext uri="{FF2B5EF4-FFF2-40B4-BE49-F238E27FC236}">
                <a16:creationId xmlns:a16="http://schemas.microsoft.com/office/drawing/2014/main" id="{147E35F8-5318-930F-EB9C-C13F1EED6CE5}"/>
              </a:ext>
            </a:extLst>
          </p:cNvPr>
          <p:cNvSpPr txBox="1"/>
          <p:nvPr/>
        </p:nvSpPr>
        <p:spPr>
          <a:xfrm>
            <a:off x="340615" y="190881"/>
            <a:ext cx="11692889" cy="707886"/>
          </a:xfrm>
          <a:prstGeom prst="rect">
            <a:avLst/>
          </a:prstGeom>
          <a:noFill/>
        </p:spPr>
        <p:txBody>
          <a:bodyPr wrap="square" rtlCol="0">
            <a:spAutoFit/>
          </a:bodyPr>
          <a:lstStyle/>
          <a:p>
            <a:pPr algn="ctr"/>
            <a:r>
              <a:rPr lang="en-US" sz="4000" dirty="0">
                <a:latin typeface="Arial" panose="020B0604020202020204" pitchFamily="34" charset="0"/>
                <a:cs typeface="Arial" panose="020B0604020202020204" pitchFamily="34" charset="0"/>
              </a:rPr>
              <a:t>Suffering with Christ</a:t>
            </a:r>
          </a:p>
        </p:txBody>
      </p:sp>
    </p:spTree>
    <p:extLst>
      <p:ext uri="{BB962C8B-B14F-4D97-AF65-F5344CB8AC3E}">
        <p14:creationId xmlns:p14="http://schemas.microsoft.com/office/powerpoint/2010/main" val="2188898479"/>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225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225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225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6C1D7E9-FAE8-1A76-3D2B-3FAC39EB4E07}"/>
            </a:ext>
          </a:extLst>
        </p:cNvPr>
        <p:cNvGrpSpPr/>
        <p:nvPr/>
      </p:nvGrpSpPr>
      <p:grpSpPr>
        <a:xfrm>
          <a:off x="0" y="0"/>
          <a:ext cx="0" cy="0"/>
          <a:chOff x="0" y="0"/>
          <a:chExt cx="0" cy="0"/>
        </a:xfrm>
      </p:grpSpPr>
      <p:sp>
        <p:nvSpPr>
          <p:cNvPr id="3" name="Text Box 3">
            <a:extLst>
              <a:ext uri="{FF2B5EF4-FFF2-40B4-BE49-F238E27FC236}">
                <a16:creationId xmlns:a16="http://schemas.microsoft.com/office/drawing/2014/main" id="{C0A1CB66-D4BF-8841-E1CB-834773A6E8EF}"/>
              </a:ext>
            </a:extLst>
          </p:cNvPr>
          <p:cNvSpPr txBox="1">
            <a:spLocks noChangeArrowheads="1"/>
          </p:cNvSpPr>
          <p:nvPr/>
        </p:nvSpPr>
        <p:spPr bwMode="auto">
          <a:xfrm>
            <a:off x="158496" y="898767"/>
            <a:ext cx="11805602" cy="21852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pPr marL="857250" lvl="0" indent="-857250">
              <a:buFont typeface="+mj-lt"/>
              <a:buAutoNum type="romanUcPeriod"/>
            </a:pPr>
            <a:r>
              <a:rPr lang="en-US" sz="3600" i="0" dirty="0">
                <a:solidFill>
                  <a:schemeClr val="tx1"/>
                </a:solidFill>
                <a:latin typeface="Arial" panose="020B0604020202020204" pitchFamily="34" charset="0"/>
              </a:rPr>
              <a:t>The certainty of suffering (8:17b)</a:t>
            </a:r>
          </a:p>
          <a:p>
            <a:pPr marL="857250" lvl="0" indent="-857250">
              <a:buFont typeface="+mj-lt"/>
              <a:buAutoNum type="romanUcPeriod"/>
            </a:pPr>
            <a:r>
              <a:rPr lang="en-US" sz="3600" i="0" dirty="0">
                <a:solidFill>
                  <a:schemeClr val="tx1"/>
                </a:solidFill>
                <a:latin typeface="Arial" panose="020B0604020202020204" pitchFamily="34" charset="0"/>
              </a:rPr>
              <a:t>The certainty of glory (17c)</a:t>
            </a:r>
          </a:p>
          <a:p>
            <a:pPr lvl="2"/>
            <a:r>
              <a:rPr lang="en-US" sz="2800" b="0" dirty="0">
                <a:solidFill>
                  <a:schemeClr val="tx1"/>
                </a:solidFill>
                <a:latin typeface="Calibri" panose="020F0502020204030204" pitchFamily="34" charset="0"/>
                <a:ea typeface="Calibri" panose="020F0502020204030204" pitchFamily="34" charset="0"/>
                <a:cs typeface="Calibri" panose="020F0502020204030204" pitchFamily="34" charset="0"/>
              </a:rPr>
              <a:t>if indeed we suffer with Him </a:t>
            </a:r>
            <a:r>
              <a:rPr lang="en-US" sz="2800" dirty="0">
                <a:solidFill>
                  <a:schemeClr val="tx1"/>
                </a:solidFill>
                <a:latin typeface="Calibri" panose="020F0502020204030204" pitchFamily="34" charset="0"/>
                <a:ea typeface="Calibri" panose="020F0502020204030204" pitchFamily="34" charset="0"/>
                <a:cs typeface="Calibri" panose="020F0502020204030204" pitchFamily="34" charset="0"/>
              </a:rPr>
              <a:t>so that we may also be glorified with Him</a:t>
            </a:r>
            <a:r>
              <a:rPr lang="en-US" sz="2800" b="0" dirty="0">
                <a:solidFill>
                  <a:schemeClr val="tx1"/>
                </a:solidFill>
                <a:latin typeface="Calibri" panose="020F0502020204030204" pitchFamily="34" charset="0"/>
                <a:ea typeface="Calibri" panose="020F0502020204030204" pitchFamily="34" charset="0"/>
                <a:cs typeface="Calibri" panose="020F0502020204030204" pitchFamily="34" charset="0"/>
              </a:rPr>
              <a:t>.</a:t>
            </a:r>
          </a:p>
          <a:p>
            <a:pPr lvl="0"/>
            <a:endParaRPr lang="en-US" sz="3600" i="0" dirty="0">
              <a:solidFill>
                <a:schemeClr val="tx1"/>
              </a:solidFill>
              <a:latin typeface="Arial" panose="020B0604020202020204" pitchFamily="34" charset="0"/>
            </a:endParaRPr>
          </a:p>
        </p:txBody>
      </p:sp>
      <p:sp>
        <p:nvSpPr>
          <p:cNvPr id="6" name="TextBox 5">
            <a:extLst>
              <a:ext uri="{FF2B5EF4-FFF2-40B4-BE49-F238E27FC236}">
                <a16:creationId xmlns:a16="http://schemas.microsoft.com/office/drawing/2014/main" id="{418B0AB3-D6C1-8684-1785-F342F2831D40}"/>
              </a:ext>
            </a:extLst>
          </p:cNvPr>
          <p:cNvSpPr txBox="1"/>
          <p:nvPr/>
        </p:nvSpPr>
        <p:spPr>
          <a:xfrm>
            <a:off x="340615" y="190881"/>
            <a:ext cx="11692889" cy="677108"/>
          </a:xfrm>
          <a:prstGeom prst="rect">
            <a:avLst/>
          </a:prstGeom>
          <a:noFill/>
        </p:spPr>
        <p:txBody>
          <a:bodyPr wrap="square" rtlCol="0">
            <a:spAutoFit/>
          </a:bodyPr>
          <a:lstStyle/>
          <a:p>
            <a:pPr algn="ctr"/>
            <a:r>
              <a:rPr lang="en-US" sz="3800" dirty="0">
                <a:latin typeface="Arial" panose="020B0604020202020204" pitchFamily="34" charset="0"/>
                <a:cs typeface="Arial" panose="020B0604020202020204" pitchFamily="34" charset="0"/>
              </a:rPr>
              <a:t>The Believer’s Glorification </a:t>
            </a:r>
            <a:r>
              <a:rPr lang="en-US" sz="2800" dirty="0">
                <a:latin typeface="Arial" panose="020B0604020202020204" pitchFamily="34" charset="0"/>
                <a:cs typeface="Arial" panose="020B0604020202020204" pitchFamily="34" charset="0"/>
              </a:rPr>
              <a:t>(Romans 8:17-18)</a:t>
            </a:r>
          </a:p>
        </p:txBody>
      </p:sp>
    </p:spTree>
    <p:extLst>
      <p:ext uri="{BB962C8B-B14F-4D97-AF65-F5344CB8AC3E}">
        <p14:creationId xmlns:p14="http://schemas.microsoft.com/office/powerpoint/2010/main" val="2909661819"/>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75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2250"/>
                                        <p:tgtEl>
                                          <p:spTgt spid="3">
                                            <p:txEl>
                                              <p:pRg st="1" end="1"/>
                                            </p:txEl>
                                          </p:spTgt>
                                        </p:tgtEl>
                                      </p:cBhvr>
                                    </p:animEffect>
                                  </p:childTnLst>
                                </p:cTn>
                              </p:par>
                            </p:childTnLst>
                          </p:cTn>
                        </p:par>
                        <p:par>
                          <p:cTn id="8" fill="hold">
                            <p:stCondLst>
                              <p:cond delay="3000"/>
                            </p:stCondLst>
                            <p:childTnLst>
                              <p:par>
                                <p:cTn id="9" presetID="10" presetClass="entr" presetSubtype="0" fill="hold" grpId="0" nodeType="afterEffect">
                                  <p:stCondLst>
                                    <p:cond delay="750"/>
                                  </p:stCondLst>
                                  <p:childTnLst>
                                    <p:set>
                                      <p:cBhvr>
                                        <p:cTn id="10" dur="1" fill="hold">
                                          <p:stCondLst>
                                            <p:cond delay="0"/>
                                          </p:stCondLst>
                                        </p:cTn>
                                        <p:tgtEl>
                                          <p:spTgt spid="3">
                                            <p:txEl>
                                              <p:pRg st="2" end="2"/>
                                            </p:txEl>
                                          </p:spTgt>
                                        </p:tgtEl>
                                        <p:attrNameLst>
                                          <p:attrName>style.visibility</p:attrName>
                                        </p:attrNameLst>
                                      </p:cBhvr>
                                      <p:to>
                                        <p:strVal val="visible"/>
                                      </p:to>
                                    </p:set>
                                    <p:animEffect transition="in" filter="fade">
                                      <p:cBhvr>
                                        <p:cTn id="11" dur="225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99BA0D1-095E-654D-F47F-63BE66F20310}"/>
            </a:ext>
          </a:extLst>
        </p:cNvPr>
        <p:cNvGrpSpPr/>
        <p:nvPr/>
      </p:nvGrpSpPr>
      <p:grpSpPr>
        <a:xfrm>
          <a:off x="0" y="0"/>
          <a:ext cx="0" cy="0"/>
          <a:chOff x="0" y="0"/>
          <a:chExt cx="0" cy="0"/>
        </a:xfrm>
      </p:grpSpPr>
      <p:sp>
        <p:nvSpPr>
          <p:cNvPr id="3" name="Text Box 3">
            <a:extLst>
              <a:ext uri="{FF2B5EF4-FFF2-40B4-BE49-F238E27FC236}">
                <a16:creationId xmlns:a16="http://schemas.microsoft.com/office/drawing/2014/main" id="{8673EEA4-E266-DC29-1E18-B4C1EFC22C26}"/>
              </a:ext>
            </a:extLst>
          </p:cNvPr>
          <p:cNvSpPr txBox="1">
            <a:spLocks noChangeArrowheads="1"/>
          </p:cNvSpPr>
          <p:nvPr/>
        </p:nvSpPr>
        <p:spPr bwMode="auto">
          <a:xfrm>
            <a:off x="173038" y="801254"/>
            <a:ext cx="11805602" cy="53847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pPr marL="0" marR="0" algn="just">
              <a:lnSpc>
                <a:spcPct val="97000"/>
              </a:lnSpc>
            </a:pPr>
            <a:r>
              <a:rPr lang="en-US" sz="4400" b="0" i="1" dirty="0">
                <a:solidFill>
                  <a:schemeClr val="tx1"/>
                </a:solidFill>
                <a:effectLst/>
                <a:latin typeface="Arial" panose="020B0604020202020204" pitchFamily="34" charset="0"/>
                <a:ea typeface="Calibri" panose="020F0502020204030204" pitchFamily="34" charset="0"/>
                <a:cs typeface="Times New Roman" panose="02020603050405020304" pitchFamily="18" charset="0"/>
              </a:rPr>
              <a:t>There is no sharing in Christ's glory unless there is a sharing in His sufferings. </a:t>
            </a:r>
            <a:r>
              <a:rPr lang="en-US" sz="4400" i="1" u="sng" dirty="0">
                <a:solidFill>
                  <a:schemeClr val="tx1"/>
                </a:solidFill>
                <a:effectLst/>
                <a:latin typeface="Arial" panose="020B0604020202020204" pitchFamily="34" charset="0"/>
                <a:ea typeface="Calibri" panose="020F0502020204030204" pitchFamily="34" charset="0"/>
                <a:cs typeface="Times New Roman" panose="02020603050405020304" pitchFamily="18" charset="0"/>
              </a:rPr>
              <a:t>Sufferings</a:t>
            </a:r>
            <a:r>
              <a:rPr lang="en-US" sz="4400" b="0" i="1" dirty="0">
                <a:solidFill>
                  <a:schemeClr val="tx1"/>
                </a:solidFill>
                <a:effectLst/>
                <a:latin typeface="Arial" panose="020B0604020202020204" pitchFamily="34" charset="0"/>
                <a:ea typeface="Calibri" panose="020F0502020204030204" pitchFamily="34" charset="0"/>
                <a:cs typeface="Times New Roman" panose="02020603050405020304" pitchFamily="18" charset="0"/>
              </a:rPr>
              <a:t> and then </a:t>
            </a:r>
            <a:r>
              <a:rPr lang="en-US" sz="4400" i="1" u="sng" dirty="0">
                <a:solidFill>
                  <a:schemeClr val="tx1"/>
                </a:solidFill>
                <a:effectLst/>
                <a:latin typeface="Arial" panose="020B0604020202020204" pitchFamily="34" charset="0"/>
                <a:ea typeface="Calibri" panose="020F0502020204030204" pitchFamily="34" charset="0"/>
                <a:cs typeface="Times New Roman" panose="02020603050405020304" pitchFamily="18" charset="0"/>
              </a:rPr>
              <a:t>glory</a:t>
            </a:r>
            <a:r>
              <a:rPr lang="en-US" sz="4400" b="0" i="1" dirty="0">
                <a:solidFill>
                  <a:schemeClr val="tx1"/>
                </a:solidFill>
                <a:effectLst/>
                <a:latin typeface="Arial" panose="020B0604020202020204" pitchFamily="34" charset="0"/>
                <a:ea typeface="Calibri" panose="020F0502020204030204" pitchFamily="34" charset="0"/>
                <a:cs typeface="Times New Roman" panose="02020603050405020304" pitchFamily="18" charset="0"/>
              </a:rPr>
              <a:t> was the appointed order for Christ Himself. It could not be otherwise in terms of His messianic undertaking and design </a:t>
            </a:r>
            <a:r>
              <a:rPr lang="en-US" sz="2800" b="0" i="1" dirty="0">
                <a:solidFill>
                  <a:schemeClr val="tx1"/>
                </a:solidFill>
                <a:effectLst/>
                <a:latin typeface="Arial" panose="020B0604020202020204" pitchFamily="34" charset="0"/>
                <a:ea typeface="Calibri" panose="020F0502020204030204" pitchFamily="34" charset="0"/>
                <a:cs typeface="Times New Roman" panose="02020603050405020304" pitchFamily="18" charset="0"/>
              </a:rPr>
              <a:t>(Luke 24:26; Philippians 2:6-11; 1 Peter 1:11). </a:t>
            </a:r>
            <a:r>
              <a:rPr lang="en-US" sz="4400" b="0" i="1" dirty="0">
                <a:solidFill>
                  <a:schemeClr val="tx1"/>
                </a:solidFill>
                <a:effectLst/>
                <a:latin typeface="Arial" panose="020B0604020202020204" pitchFamily="34" charset="0"/>
                <a:ea typeface="Calibri" panose="020F0502020204030204" pitchFamily="34" charset="0"/>
                <a:cs typeface="Times New Roman" panose="02020603050405020304" pitchFamily="18" charset="0"/>
              </a:rPr>
              <a:t>The same order applies to those who are heirs with Him. </a:t>
            </a:r>
          </a:p>
          <a:p>
            <a:pPr marL="0" marR="0" algn="r">
              <a:lnSpc>
                <a:spcPct val="97000"/>
              </a:lnSpc>
            </a:pPr>
            <a:r>
              <a:rPr lang="en-US" sz="2800" b="0" i="1" dirty="0">
                <a:solidFill>
                  <a:schemeClr val="tx1"/>
                </a:solidFill>
                <a:effectLst/>
                <a:latin typeface="Arial" panose="020B0604020202020204" pitchFamily="34" charset="0"/>
                <a:ea typeface="Calibri" panose="020F0502020204030204" pitchFamily="34" charset="0"/>
                <a:cs typeface="Times New Roman" panose="02020603050405020304" pitchFamily="18" charset="0"/>
              </a:rPr>
              <a:t>(</a:t>
            </a:r>
            <a:r>
              <a:rPr lang="en-US" sz="2800" b="0" i="1" dirty="0" err="1">
                <a:solidFill>
                  <a:schemeClr val="tx1"/>
                </a:solidFill>
                <a:effectLst/>
                <a:latin typeface="Arial" panose="020B0604020202020204" pitchFamily="34" charset="0"/>
                <a:ea typeface="Calibri" panose="020F0502020204030204" pitchFamily="34" charset="0"/>
                <a:cs typeface="Times New Roman" panose="02020603050405020304" pitchFamily="18" charset="0"/>
              </a:rPr>
              <a:t>NICNT</a:t>
            </a:r>
            <a:r>
              <a:rPr lang="en-US" sz="2800" b="0" i="1" dirty="0">
                <a:solidFill>
                  <a:schemeClr val="tx1"/>
                </a:solidFill>
                <a:effectLst/>
                <a:latin typeface="Arial" panose="020B0604020202020204" pitchFamily="34" charset="0"/>
                <a:ea typeface="Calibri" panose="020F0502020204030204" pitchFamily="34" charset="0"/>
                <a:cs typeface="Times New Roman" panose="02020603050405020304" pitchFamily="18" charset="0"/>
              </a:rPr>
              <a:t>, Romans, p.299)</a:t>
            </a:r>
            <a:endParaRPr lang="en-US" sz="28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marL="0" marR="0"/>
            <a:r>
              <a:rPr lang="en-US" sz="1800" dirty="0">
                <a:effectLst/>
                <a:latin typeface="Times New Roman" panose="02020603050405020304" pitchFamily="18" charset="0"/>
                <a:ea typeface="Times New Roman" panose="02020603050405020304" pitchFamily="18" charset="0"/>
              </a:rPr>
              <a:t>Cited in Moo, </a:t>
            </a:r>
            <a:r>
              <a:rPr lang="en-US" sz="1800" dirty="0" err="1">
                <a:effectLst/>
                <a:latin typeface="Times New Roman" panose="02020603050405020304" pitchFamily="18" charset="0"/>
                <a:ea typeface="Times New Roman" panose="02020603050405020304" pitchFamily="18" charset="0"/>
              </a:rPr>
              <a:t>NICNT</a:t>
            </a:r>
            <a:r>
              <a:rPr lang="en-US" sz="1800" dirty="0">
                <a:effectLst/>
                <a:latin typeface="Times New Roman" panose="02020603050405020304" pitchFamily="18" charset="0"/>
                <a:ea typeface="Times New Roman" panose="02020603050405020304" pitchFamily="18" charset="0"/>
              </a:rPr>
              <a:t>, p. 503</a:t>
            </a:r>
          </a:p>
        </p:txBody>
      </p:sp>
      <p:sp>
        <p:nvSpPr>
          <p:cNvPr id="6" name="TextBox 5">
            <a:extLst>
              <a:ext uri="{FF2B5EF4-FFF2-40B4-BE49-F238E27FC236}">
                <a16:creationId xmlns:a16="http://schemas.microsoft.com/office/drawing/2014/main" id="{C9E2F9F4-EBC7-BB1D-32AB-C60E6BD16C34}"/>
              </a:ext>
            </a:extLst>
          </p:cNvPr>
          <p:cNvSpPr txBox="1"/>
          <p:nvPr/>
        </p:nvSpPr>
        <p:spPr>
          <a:xfrm>
            <a:off x="340615" y="190881"/>
            <a:ext cx="11692889" cy="707886"/>
          </a:xfrm>
          <a:prstGeom prst="rect">
            <a:avLst/>
          </a:prstGeom>
          <a:noFill/>
        </p:spPr>
        <p:txBody>
          <a:bodyPr wrap="square" rtlCol="0">
            <a:spAutoFit/>
          </a:bodyPr>
          <a:lstStyle/>
          <a:p>
            <a:pPr algn="ctr"/>
            <a:r>
              <a:rPr lang="en-US" sz="4000" dirty="0">
                <a:latin typeface="Arial" panose="020B0604020202020204" pitchFamily="34" charset="0"/>
                <a:cs typeface="Arial" panose="020B0604020202020204" pitchFamily="34" charset="0"/>
              </a:rPr>
              <a:t>John Murray</a:t>
            </a:r>
          </a:p>
        </p:txBody>
      </p:sp>
    </p:spTree>
    <p:extLst>
      <p:ext uri="{BB962C8B-B14F-4D97-AF65-F5344CB8AC3E}">
        <p14:creationId xmlns:p14="http://schemas.microsoft.com/office/powerpoint/2010/main" val="4171547961"/>
      </p:ext>
    </p:extLst>
  </p:cSld>
  <p:clrMapOvr>
    <a:masterClrMapping/>
  </p:clrMapOvr>
  <p:transition spd="slow">
    <p:fade/>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E2E481E-CDF3-AD0F-9EAF-2FAC6568696B}"/>
            </a:ext>
          </a:extLst>
        </p:cNvPr>
        <p:cNvGrpSpPr/>
        <p:nvPr/>
      </p:nvGrpSpPr>
      <p:grpSpPr>
        <a:xfrm>
          <a:off x="0" y="0"/>
          <a:ext cx="0" cy="0"/>
          <a:chOff x="0" y="0"/>
          <a:chExt cx="0" cy="0"/>
        </a:xfrm>
      </p:grpSpPr>
      <p:sp>
        <p:nvSpPr>
          <p:cNvPr id="3" name="Text Box 3">
            <a:extLst>
              <a:ext uri="{FF2B5EF4-FFF2-40B4-BE49-F238E27FC236}">
                <a16:creationId xmlns:a16="http://schemas.microsoft.com/office/drawing/2014/main" id="{492BA2BB-74B5-4DBA-9CDC-8C71650688BF}"/>
              </a:ext>
            </a:extLst>
          </p:cNvPr>
          <p:cNvSpPr txBox="1">
            <a:spLocks noChangeArrowheads="1"/>
          </p:cNvSpPr>
          <p:nvPr/>
        </p:nvSpPr>
        <p:spPr bwMode="auto">
          <a:xfrm>
            <a:off x="158496" y="898767"/>
            <a:ext cx="11805602" cy="37240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pPr marL="857250" lvl="0" indent="-857250">
              <a:buFont typeface="+mj-lt"/>
              <a:buAutoNum type="romanUcPeriod"/>
            </a:pPr>
            <a:r>
              <a:rPr lang="en-US" sz="3600" i="0" dirty="0">
                <a:solidFill>
                  <a:schemeClr val="tx1"/>
                </a:solidFill>
                <a:latin typeface="Arial" panose="020B0604020202020204" pitchFamily="34" charset="0"/>
              </a:rPr>
              <a:t>The certainty of suffering (8:17b)</a:t>
            </a:r>
          </a:p>
          <a:p>
            <a:pPr marL="857250" lvl="0" indent="-857250">
              <a:buFont typeface="+mj-lt"/>
              <a:buAutoNum type="romanUcPeriod"/>
            </a:pPr>
            <a:r>
              <a:rPr lang="en-US" sz="3600" i="0" dirty="0">
                <a:solidFill>
                  <a:schemeClr val="tx1"/>
                </a:solidFill>
                <a:latin typeface="Arial" panose="020B0604020202020204" pitchFamily="34" charset="0"/>
              </a:rPr>
              <a:t>The certainty of glory (17c)</a:t>
            </a:r>
          </a:p>
          <a:p>
            <a:pPr marL="857250" lvl="0" indent="-857250">
              <a:buFont typeface="+mj-lt"/>
              <a:buAutoNum type="romanUcPeriod"/>
            </a:pPr>
            <a:r>
              <a:rPr lang="en-US" sz="3600" i="0" dirty="0">
                <a:solidFill>
                  <a:schemeClr val="tx1"/>
                </a:solidFill>
                <a:latin typeface="Arial" panose="020B0604020202020204" pitchFamily="34" charset="0"/>
              </a:rPr>
              <a:t>The comparison of present sufferings to future glory (18)</a:t>
            </a:r>
          </a:p>
          <a:p>
            <a:pPr lvl="2"/>
            <a:r>
              <a:rPr lang="en-US" sz="2800" b="0" dirty="0">
                <a:solidFill>
                  <a:schemeClr val="tx1"/>
                </a:solidFill>
                <a:latin typeface="Calibri" panose="020F0502020204030204" pitchFamily="34" charset="0"/>
                <a:ea typeface="Calibri" panose="020F0502020204030204" pitchFamily="34" charset="0"/>
                <a:cs typeface="Calibri" panose="020F0502020204030204" pitchFamily="34" charset="0"/>
              </a:rPr>
              <a:t>For I consider that the sufferings of this present time are not worthy to be compared with the glory that is to be revealed to us. </a:t>
            </a:r>
          </a:p>
          <a:p>
            <a:pPr lvl="0"/>
            <a:endParaRPr lang="en-US" sz="3600" i="0" dirty="0">
              <a:solidFill>
                <a:schemeClr val="tx1"/>
              </a:solidFill>
              <a:latin typeface="Arial" panose="020B0604020202020204" pitchFamily="34" charset="0"/>
            </a:endParaRPr>
          </a:p>
        </p:txBody>
      </p:sp>
      <p:sp>
        <p:nvSpPr>
          <p:cNvPr id="6" name="TextBox 5">
            <a:extLst>
              <a:ext uri="{FF2B5EF4-FFF2-40B4-BE49-F238E27FC236}">
                <a16:creationId xmlns:a16="http://schemas.microsoft.com/office/drawing/2014/main" id="{2DE8939A-44EB-5EA2-C904-15FB4C0A3617}"/>
              </a:ext>
            </a:extLst>
          </p:cNvPr>
          <p:cNvSpPr txBox="1"/>
          <p:nvPr/>
        </p:nvSpPr>
        <p:spPr>
          <a:xfrm>
            <a:off x="340615" y="190881"/>
            <a:ext cx="11692889" cy="677108"/>
          </a:xfrm>
          <a:prstGeom prst="rect">
            <a:avLst/>
          </a:prstGeom>
          <a:noFill/>
        </p:spPr>
        <p:txBody>
          <a:bodyPr wrap="square" rtlCol="0">
            <a:spAutoFit/>
          </a:bodyPr>
          <a:lstStyle/>
          <a:p>
            <a:pPr algn="ctr"/>
            <a:r>
              <a:rPr lang="en-US" sz="3800" dirty="0">
                <a:latin typeface="Arial" panose="020B0604020202020204" pitchFamily="34" charset="0"/>
                <a:cs typeface="Arial" panose="020B0604020202020204" pitchFamily="34" charset="0"/>
              </a:rPr>
              <a:t>The Believer’s Glorification </a:t>
            </a:r>
            <a:r>
              <a:rPr lang="en-US" sz="2800" dirty="0">
                <a:latin typeface="Arial" panose="020B0604020202020204" pitchFamily="34" charset="0"/>
                <a:cs typeface="Arial" panose="020B0604020202020204" pitchFamily="34" charset="0"/>
              </a:rPr>
              <a:t>(Romans 8:17-18)</a:t>
            </a:r>
          </a:p>
        </p:txBody>
      </p:sp>
      <p:sp>
        <p:nvSpPr>
          <p:cNvPr id="2" name="Text Box 3">
            <a:extLst>
              <a:ext uri="{FF2B5EF4-FFF2-40B4-BE49-F238E27FC236}">
                <a16:creationId xmlns:a16="http://schemas.microsoft.com/office/drawing/2014/main" id="{A9EA76A0-8CFA-8BBF-200B-6546AB4C9F1F}"/>
              </a:ext>
            </a:extLst>
          </p:cNvPr>
          <p:cNvSpPr txBox="1">
            <a:spLocks noChangeArrowheads="1"/>
          </p:cNvSpPr>
          <p:nvPr/>
        </p:nvSpPr>
        <p:spPr bwMode="auto">
          <a:xfrm>
            <a:off x="173038" y="5027565"/>
            <a:ext cx="11805602" cy="144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r>
              <a:rPr lang="en-US" sz="4400" b="0" dirty="0">
                <a:solidFill>
                  <a:schemeClr val="tx1"/>
                </a:solidFill>
                <a:latin typeface="Calibri" panose="020F0502020204030204" pitchFamily="34" charset="0"/>
                <a:ea typeface="Calibri" panose="020F0502020204030204" pitchFamily="34" charset="0"/>
                <a:cs typeface="Calibri" panose="020F0502020204030204" pitchFamily="34" charset="0"/>
              </a:rPr>
              <a:t>but in all these things we overwhelmingly conquer through Him who loved us. (Romans 8:37)</a:t>
            </a:r>
          </a:p>
        </p:txBody>
      </p:sp>
    </p:spTree>
    <p:extLst>
      <p:ext uri="{BB962C8B-B14F-4D97-AF65-F5344CB8AC3E}">
        <p14:creationId xmlns:p14="http://schemas.microsoft.com/office/powerpoint/2010/main" val="2847067141"/>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50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2250"/>
                                        <p:tgtEl>
                                          <p:spTgt spid="3">
                                            <p:txEl>
                                              <p:pRg st="2" end="2"/>
                                            </p:txEl>
                                          </p:spTgt>
                                        </p:tgtEl>
                                      </p:cBhvr>
                                    </p:animEffect>
                                  </p:childTnLst>
                                </p:cTn>
                              </p:par>
                            </p:childTnLst>
                          </p:cTn>
                        </p:par>
                        <p:par>
                          <p:cTn id="8" fill="hold">
                            <p:stCondLst>
                              <p:cond delay="2750"/>
                            </p:stCondLst>
                            <p:childTnLst>
                              <p:par>
                                <p:cTn id="9" presetID="10" presetClass="entr" presetSubtype="0" fill="hold" grpId="0" nodeType="afterEffect">
                                  <p:stCondLst>
                                    <p:cond delay="750"/>
                                  </p:stCondLst>
                                  <p:childTnLst>
                                    <p:set>
                                      <p:cBhvr>
                                        <p:cTn id="10" dur="1" fill="hold">
                                          <p:stCondLst>
                                            <p:cond delay="0"/>
                                          </p:stCondLst>
                                        </p:cTn>
                                        <p:tgtEl>
                                          <p:spTgt spid="3">
                                            <p:txEl>
                                              <p:pRg st="3" end="3"/>
                                            </p:txEl>
                                          </p:spTgt>
                                        </p:tgtEl>
                                        <p:attrNameLst>
                                          <p:attrName>style.visibility</p:attrName>
                                        </p:attrNameLst>
                                      </p:cBhvr>
                                      <p:to>
                                        <p:strVal val="visible"/>
                                      </p:to>
                                    </p:set>
                                    <p:animEffect transition="in" filter="fade">
                                      <p:cBhvr>
                                        <p:cTn id="11" dur="2250"/>
                                        <p:tgtEl>
                                          <p:spTgt spid="3">
                                            <p:txEl>
                                              <p:pRg st="3" end="3"/>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10" presetClass="entr" presetSubtype="0" fill="hold" grpId="0" nodeType="clickEffect">
                                  <p:stCondLst>
                                    <p:cond delay="0"/>
                                  </p:stCondLst>
                                  <p:childTnLst>
                                    <p:set>
                                      <p:cBhvr>
                                        <p:cTn id="15" dur="1" fill="hold">
                                          <p:stCondLst>
                                            <p:cond delay="0"/>
                                          </p:stCondLst>
                                        </p:cTn>
                                        <p:tgtEl>
                                          <p:spTgt spid="2">
                                            <p:txEl>
                                              <p:pRg st="0" end="0"/>
                                            </p:txEl>
                                          </p:spTgt>
                                        </p:tgtEl>
                                        <p:attrNameLst>
                                          <p:attrName>style.visibility</p:attrName>
                                        </p:attrNameLst>
                                      </p:cBhvr>
                                      <p:to>
                                        <p:strVal val="visible"/>
                                      </p:to>
                                    </p:set>
                                    <p:animEffect transition="in" filter="fade">
                                      <p:cBhvr>
                                        <p:cTn id="16" dur="2250"/>
                                        <p:tgtEl>
                                          <p:spTgt spid="2">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2" grpId="0" uiExpand="1"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4C7E394-91EB-EF29-6C19-8B67DEEFB047}"/>
            </a:ext>
          </a:extLst>
        </p:cNvPr>
        <p:cNvGrpSpPr/>
        <p:nvPr/>
      </p:nvGrpSpPr>
      <p:grpSpPr>
        <a:xfrm>
          <a:off x="0" y="0"/>
          <a:ext cx="0" cy="0"/>
          <a:chOff x="0" y="0"/>
          <a:chExt cx="0" cy="0"/>
        </a:xfrm>
      </p:grpSpPr>
      <p:sp>
        <p:nvSpPr>
          <p:cNvPr id="3" name="Text Box 3">
            <a:extLst>
              <a:ext uri="{FF2B5EF4-FFF2-40B4-BE49-F238E27FC236}">
                <a16:creationId xmlns:a16="http://schemas.microsoft.com/office/drawing/2014/main" id="{6B4837B0-E001-038E-ECA7-4FBC7107FCE4}"/>
              </a:ext>
            </a:extLst>
          </p:cNvPr>
          <p:cNvSpPr txBox="1">
            <a:spLocks noChangeArrowheads="1"/>
          </p:cNvSpPr>
          <p:nvPr/>
        </p:nvSpPr>
        <p:spPr bwMode="auto">
          <a:xfrm>
            <a:off x="173038" y="801254"/>
            <a:ext cx="11805602" cy="35843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pPr marL="742950" marR="0" lvl="0" indent="-742950" algn="just">
              <a:lnSpc>
                <a:spcPct val="97000"/>
              </a:lnSpc>
              <a:buFont typeface="+mj-lt"/>
              <a:buAutoNum type="arabicPeriod"/>
            </a:pPr>
            <a:r>
              <a:rPr lang="en-US" sz="3600" b="0" i="0" dirty="0">
                <a:solidFill>
                  <a:schemeClr val="tx1"/>
                </a:solidFill>
                <a:effectLst/>
                <a:latin typeface="Arial" panose="020B0604020202020204" pitchFamily="34" charset="0"/>
                <a:ea typeface="Calibri" panose="020F0502020204030204" pitchFamily="34" charset="0"/>
                <a:cs typeface="Times New Roman" panose="02020603050405020304" pitchFamily="18" charset="0"/>
              </a:rPr>
              <a:t>Suffering with Christ impacts our </a:t>
            </a:r>
            <a:r>
              <a:rPr lang="en-US" sz="3600" b="0" i="0" dirty="0" err="1">
                <a:solidFill>
                  <a:schemeClr val="tx1"/>
                </a:solidFill>
                <a:effectLst/>
                <a:latin typeface="Arial" panose="020B0604020202020204" pitchFamily="34" charset="0"/>
                <a:ea typeface="Calibri" panose="020F0502020204030204" pitchFamily="34" charset="0"/>
                <a:cs typeface="Times New Roman" panose="02020603050405020304" pitchFamily="18" charset="0"/>
              </a:rPr>
              <a:t>sanctifcation</a:t>
            </a:r>
            <a:endParaRPr lang="en-US" sz="3600" b="0" i="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marL="1200150" lvl="1" indent="-457200">
              <a:buFont typeface="Wingdings" panose="05000000000000000000" pitchFamily="2" charset="2"/>
              <a:buChar char="§"/>
            </a:pPr>
            <a:r>
              <a:rPr lang="en-US" b="0" i="0" dirty="0">
                <a:solidFill>
                  <a:schemeClr val="tx1"/>
                </a:solidFill>
                <a:latin typeface="Arial" panose="020B0604020202020204" pitchFamily="34" charset="0"/>
              </a:rPr>
              <a:t>Suffering with Christ acts as a crucible, both purifying our faith (helping us believe) and strengthens our character (helping our behavior)</a:t>
            </a:r>
          </a:p>
          <a:p>
            <a:pPr marL="1200150" lvl="1" indent="-457200">
              <a:buFont typeface="Wingdings" panose="05000000000000000000" pitchFamily="2" charset="2"/>
              <a:buChar char="§"/>
            </a:pPr>
            <a:r>
              <a:rPr lang="en-US" b="0" i="0" dirty="0">
                <a:solidFill>
                  <a:schemeClr val="tx1"/>
                </a:solidFill>
                <a:latin typeface="Arial" panose="020B0604020202020204" pitchFamily="34" charset="0"/>
              </a:rPr>
              <a:t>Suffering with Christ enables us to learn obedience to God even as Christ did, even though He was perfect. (see Hebrews 2:9-10)</a:t>
            </a:r>
          </a:p>
        </p:txBody>
      </p:sp>
      <p:sp>
        <p:nvSpPr>
          <p:cNvPr id="6" name="TextBox 5">
            <a:extLst>
              <a:ext uri="{FF2B5EF4-FFF2-40B4-BE49-F238E27FC236}">
                <a16:creationId xmlns:a16="http://schemas.microsoft.com/office/drawing/2014/main" id="{51E1EF95-5F2A-D72C-2FA5-2856C89716F5}"/>
              </a:ext>
            </a:extLst>
          </p:cNvPr>
          <p:cNvSpPr txBox="1"/>
          <p:nvPr/>
        </p:nvSpPr>
        <p:spPr>
          <a:xfrm>
            <a:off x="340615" y="190881"/>
            <a:ext cx="11692889" cy="707886"/>
          </a:xfrm>
          <a:prstGeom prst="rect">
            <a:avLst/>
          </a:prstGeom>
          <a:noFill/>
        </p:spPr>
        <p:txBody>
          <a:bodyPr wrap="square" rtlCol="0">
            <a:spAutoFit/>
          </a:bodyPr>
          <a:lstStyle/>
          <a:p>
            <a:pPr algn="ctr"/>
            <a:r>
              <a:rPr lang="en-US" sz="4000" dirty="0">
                <a:latin typeface="Arial" panose="020B0604020202020204" pitchFamily="34" charset="0"/>
                <a:cs typeface="Arial" panose="020B0604020202020204" pitchFamily="34" charset="0"/>
              </a:rPr>
              <a:t>Suffering with Christ</a:t>
            </a:r>
          </a:p>
        </p:txBody>
      </p:sp>
    </p:spTree>
    <p:extLst>
      <p:ext uri="{BB962C8B-B14F-4D97-AF65-F5344CB8AC3E}">
        <p14:creationId xmlns:p14="http://schemas.microsoft.com/office/powerpoint/2010/main" val="620122861"/>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25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225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225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573A628-3FC0-1D6E-B11E-2AE381BCCC6D}"/>
            </a:ext>
          </a:extLst>
        </p:cNvPr>
        <p:cNvGrpSpPr/>
        <p:nvPr/>
      </p:nvGrpSpPr>
      <p:grpSpPr>
        <a:xfrm>
          <a:off x="0" y="0"/>
          <a:ext cx="0" cy="0"/>
          <a:chOff x="0" y="0"/>
          <a:chExt cx="0" cy="0"/>
        </a:xfrm>
      </p:grpSpPr>
      <p:sp>
        <p:nvSpPr>
          <p:cNvPr id="3" name="Text Box 3">
            <a:extLst>
              <a:ext uri="{FF2B5EF4-FFF2-40B4-BE49-F238E27FC236}">
                <a16:creationId xmlns:a16="http://schemas.microsoft.com/office/drawing/2014/main" id="{931ED419-8DC3-DCD1-6556-EA0878EA378C}"/>
              </a:ext>
            </a:extLst>
          </p:cNvPr>
          <p:cNvSpPr txBox="1">
            <a:spLocks noChangeArrowheads="1"/>
          </p:cNvSpPr>
          <p:nvPr/>
        </p:nvSpPr>
        <p:spPr bwMode="auto">
          <a:xfrm>
            <a:off x="173038" y="801254"/>
            <a:ext cx="11805602" cy="58241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pPr marL="0" marR="0" algn="just">
              <a:lnSpc>
                <a:spcPct val="97000"/>
              </a:lnSpc>
            </a:pPr>
            <a:r>
              <a:rPr lang="en-US" sz="4800" b="0" i="1" dirty="0">
                <a:solidFill>
                  <a:schemeClr val="tx1"/>
                </a:solidFill>
                <a:effectLst/>
                <a:latin typeface="Calibri" panose="020F0502020204030204" pitchFamily="34" charset="0"/>
                <a:ea typeface="Calibri" panose="020F0502020204030204" pitchFamily="34" charset="0"/>
                <a:cs typeface="Calibri" panose="020F0502020204030204" pitchFamily="34" charset="0"/>
              </a:rPr>
              <a:t>16 The Spirit Himself testifies with our spirit that we are children of God, 17 and if children, heirs also, heirs of God and fellow heirs with Christ, if indeed we suffer with Him so that we may also be glorified with Him. 18 For I consider that the sufferings of this present time are not worthy to be compared with the glory that is to be revealed to us. </a:t>
            </a:r>
            <a:endParaRPr lang="en-US" sz="48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TextBox 5">
            <a:extLst>
              <a:ext uri="{FF2B5EF4-FFF2-40B4-BE49-F238E27FC236}">
                <a16:creationId xmlns:a16="http://schemas.microsoft.com/office/drawing/2014/main" id="{A953B167-200B-EC1D-722E-3D017EE50B8B}"/>
              </a:ext>
            </a:extLst>
          </p:cNvPr>
          <p:cNvSpPr txBox="1"/>
          <p:nvPr/>
        </p:nvSpPr>
        <p:spPr>
          <a:xfrm>
            <a:off x="340615" y="190881"/>
            <a:ext cx="11692889" cy="707886"/>
          </a:xfrm>
          <a:prstGeom prst="rect">
            <a:avLst/>
          </a:prstGeom>
          <a:noFill/>
        </p:spPr>
        <p:txBody>
          <a:bodyPr wrap="square" rtlCol="0">
            <a:spAutoFit/>
          </a:bodyPr>
          <a:lstStyle/>
          <a:p>
            <a:pPr algn="ctr"/>
            <a:r>
              <a:rPr lang="en-US" sz="4000" dirty="0">
                <a:latin typeface="Arial" panose="020B0604020202020204" pitchFamily="34" charset="0"/>
                <a:cs typeface="Arial" panose="020B0604020202020204" pitchFamily="34" charset="0"/>
              </a:rPr>
              <a:t>Romans 8:16-18</a:t>
            </a:r>
          </a:p>
        </p:txBody>
      </p:sp>
    </p:spTree>
    <p:extLst>
      <p:ext uri="{BB962C8B-B14F-4D97-AF65-F5344CB8AC3E}">
        <p14:creationId xmlns:p14="http://schemas.microsoft.com/office/powerpoint/2010/main" val="3970498772"/>
      </p:ext>
    </p:extLst>
  </p:cSld>
  <p:clrMapOvr>
    <a:masterClrMapping/>
  </p:clrMapOvr>
  <p:transition spd="slow">
    <p:fade/>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911D149-A2FE-7AC8-C028-5C33AA7D84A6}"/>
            </a:ext>
          </a:extLst>
        </p:cNvPr>
        <p:cNvGrpSpPr/>
        <p:nvPr/>
      </p:nvGrpSpPr>
      <p:grpSpPr>
        <a:xfrm>
          <a:off x="0" y="0"/>
          <a:ext cx="0" cy="0"/>
          <a:chOff x="0" y="0"/>
          <a:chExt cx="0" cy="0"/>
        </a:xfrm>
      </p:grpSpPr>
      <p:sp>
        <p:nvSpPr>
          <p:cNvPr id="3" name="Text Box 3">
            <a:extLst>
              <a:ext uri="{FF2B5EF4-FFF2-40B4-BE49-F238E27FC236}">
                <a16:creationId xmlns:a16="http://schemas.microsoft.com/office/drawing/2014/main" id="{970FA479-84D5-22BD-E7D2-0263A034E58E}"/>
              </a:ext>
            </a:extLst>
          </p:cNvPr>
          <p:cNvSpPr txBox="1">
            <a:spLocks noChangeArrowheads="1"/>
          </p:cNvSpPr>
          <p:nvPr/>
        </p:nvSpPr>
        <p:spPr bwMode="auto">
          <a:xfrm>
            <a:off x="173038" y="801254"/>
            <a:ext cx="11805602" cy="6003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pPr marL="457200" marR="0" algn="just">
              <a:lnSpc>
                <a:spcPct val="97000"/>
              </a:lnSpc>
            </a:pPr>
            <a:r>
              <a:rPr lang="en-US" sz="4400" b="0" i="1" dirty="0">
                <a:solidFill>
                  <a:schemeClr val="tx1"/>
                </a:solidFill>
                <a:effectLst/>
                <a:latin typeface="Calibri" panose="020F0502020204030204" pitchFamily="34" charset="0"/>
                <a:ea typeface="Calibri" panose="020F0502020204030204" pitchFamily="34" charset="0"/>
                <a:cs typeface="Calibri" panose="020F0502020204030204" pitchFamily="34" charset="0"/>
              </a:rPr>
              <a:t>9 But we do see Him who was made for a little while lower than the angels, namely, Jesus, because of the suffering of death crowned with glory and honor, so that by the grace of God He might taste death for everyone. 10 For it was fitting for Him, for whom are all things, and through whom are all things, in bringing many sons to glory, to perfect the author of their salvation through sufferings. </a:t>
            </a:r>
            <a:endParaRPr lang="en-US" sz="44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TextBox 5">
            <a:extLst>
              <a:ext uri="{FF2B5EF4-FFF2-40B4-BE49-F238E27FC236}">
                <a16:creationId xmlns:a16="http://schemas.microsoft.com/office/drawing/2014/main" id="{33B0FA29-C517-425C-993E-921E13A31543}"/>
              </a:ext>
            </a:extLst>
          </p:cNvPr>
          <p:cNvSpPr txBox="1"/>
          <p:nvPr/>
        </p:nvSpPr>
        <p:spPr>
          <a:xfrm>
            <a:off x="340615" y="190881"/>
            <a:ext cx="11692889" cy="707886"/>
          </a:xfrm>
          <a:prstGeom prst="rect">
            <a:avLst/>
          </a:prstGeom>
          <a:noFill/>
        </p:spPr>
        <p:txBody>
          <a:bodyPr wrap="square" rtlCol="0">
            <a:spAutoFit/>
          </a:bodyPr>
          <a:lstStyle/>
          <a:p>
            <a:pPr algn="ctr"/>
            <a:r>
              <a:rPr lang="en-US" sz="4000" dirty="0">
                <a:latin typeface="Arial" panose="020B0604020202020204" pitchFamily="34" charset="0"/>
                <a:cs typeface="Arial" panose="020B0604020202020204" pitchFamily="34" charset="0"/>
              </a:rPr>
              <a:t>Hebrews 2:9-10</a:t>
            </a:r>
          </a:p>
        </p:txBody>
      </p:sp>
    </p:spTree>
    <p:extLst>
      <p:ext uri="{BB962C8B-B14F-4D97-AF65-F5344CB8AC3E}">
        <p14:creationId xmlns:p14="http://schemas.microsoft.com/office/powerpoint/2010/main" val="749832584"/>
      </p:ext>
    </p:extLst>
  </p:cSld>
  <p:clrMapOvr>
    <a:masterClrMapping/>
  </p:clrMapOvr>
  <p:transition spd="slow">
    <p:fade/>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A43A987-9F29-6E17-C257-BC31C01EC489}"/>
            </a:ext>
          </a:extLst>
        </p:cNvPr>
        <p:cNvGrpSpPr/>
        <p:nvPr/>
      </p:nvGrpSpPr>
      <p:grpSpPr>
        <a:xfrm>
          <a:off x="0" y="0"/>
          <a:ext cx="0" cy="0"/>
          <a:chOff x="0" y="0"/>
          <a:chExt cx="0" cy="0"/>
        </a:xfrm>
      </p:grpSpPr>
      <p:sp>
        <p:nvSpPr>
          <p:cNvPr id="3" name="Text Box 3">
            <a:extLst>
              <a:ext uri="{FF2B5EF4-FFF2-40B4-BE49-F238E27FC236}">
                <a16:creationId xmlns:a16="http://schemas.microsoft.com/office/drawing/2014/main" id="{09279B9C-2EF6-F216-BB77-0DAFF500EE4C}"/>
              </a:ext>
            </a:extLst>
          </p:cNvPr>
          <p:cNvSpPr txBox="1">
            <a:spLocks noChangeArrowheads="1"/>
          </p:cNvSpPr>
          <p:nvPr/>
        </p:nvSpPr>
        <p:spPr bwMode="auto">
          <a:xfrm>
            <a:off x="173038" y="801254"/>
            <a:ext cx="11805602" cy="45692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pPr marL="742950" marR="0" lvl="0" indent="-742950" algn="just">
              <a:lnSpc>
                <a:spcPct val="97000"/>
              </a:lnSpc>
              <a:buFont typeface="+mj-lt"/>
              <a:buAutoNum type="arabicPeriod"/>
            </a:pPr>
            <a:r>
              <a:rPr lang="en-US" sz="3600" b="0" i="0" dirty="0">
                <a:solidFill>
                  <a:schemeClr val="tx1"/>
                </a:solidFill>
                <a:effectLst/>
                <a:latin typeface="Arial" panose="020B0604020202020204" pitchFamily="34" charset="0"/>
                <a:ea typeface="Calibri" panose="020F0502020204030204" pitchFamily="34" charset="0"/>
                <a:cs typeface="Times New Roman" panose="02020603050405020304" pitchFamily="18" charset="0"/>
              </a:rPr>
              <a:t>Suffering with Christ impacts our sanctification</a:t>
            </a:r>
            <a:endParaRPr lang="en-US" sz="3600" b="0" i="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marL="1200150" lvl="1" indent="-457200">
              <a:buFont typeface="Wingdings" panose="05000000000000000000" pitchFamily="2" charset="2"/>
              <a:buChar char="§"/>
            </a:pPr>
            <a:r>
              <a:rPr lang="en-US" b="0" i="0" dirty="0">
                <a:solidFill>
                  <a:schemeClr val="tx1"/>
                </a:solidFill>
                <a:latin typeface="Arial" panose="020B0604020202020204" pitchFamily="34" charset="0"/>
              </a:rPr>
              <a:t>Suffering with Christ acts as a crucible, both purifying our faith (helping us believe) and strengthens our character (helping our behavior)</a:t>
            </a:r>
          </a:p>
          <a:p>
            <a:pPr marL="1200150" lvl="1" indent="-457200">
              <a:buFont typeface="Wingdings" panose="05000000000000000000" pitchFamily="2" charset="2"/>
              <a:buChar char="§"/>
            </a:pPr>
            <a:r>
              <a:rPr lang="en-US" b="0" i="0" dirty="0">
                <a:solidFill>
                  <a:schemeClr val="tx1"/>
                </a:solidFill>
                <a:latin typeface="Arial" panose="020B0604020202020204" pitchFamily="34" charset="0"/>
              </a:rPr>
              <a:t>Suffering with Christ enables us to learn obedience to God even as Christ did, even though He was perfect. (see Hebrews 2:9-10) </a:t>
            </a:r>
          </a:p>
          <a:p>
            <a:pPr marL="1200150" lvl="1" indent="-457200">
              <a:buFont typeface="Wingdings" panose="05000000000000000000" pitchFamily="2" charset="2"/>
              <a:buChar char="§"/>
            </a:pPr>
            <a:r>
              <a:rPr lang="en-US" b="0" i="0" dirty="0">
                <a:solidFill>
                  <a:schemeClr val="tx1"/>
                </a:solidFill>
                <a:latin typeface="Arial" panose="020B0604020202020204" pitchFamily="34" charset="0"/>
              </a:rPr>
              <a:t>Suffering with Christ enables us to look less and less to worldly comforts and increase our dependence on God</a:t>
            </a:r>
          </a:p>
        </p:txBody>
      </p:sp>
      <p:sp>
        <p:nvSpPr>
          <p:cNvPr id="6" name="TextBox 5">
            <a:extLst>
              <a:ext uri="{FF2B5EF4-FFF2-40B4-BE49-F238E27FC236}">
                <a16:creationId xmlns:a16="http://schemas.microsoft.com/office/drawing/2014/main" id="{DE89A253-BD6B-ECE2-07FC-FD22A848A86B}"/>
              </a:ext>
            </a:extLst>
          </p:cNvPr>
          <p:cNvSpPr txBox="1"/>
          <p:nvPr/>
        </p:nvSpPr>
        <p:spPr>
          <a:xfrm>
            <a:off x="340615" y="190881"/>
            <a:ext cx="11692889" cy="707886"/>
          </a:xfrm>
          <a:prstGeom prst="rect">
            <a:avLst/>
          </a:prstGeom>
          <a:noFill/>
        </p:spPr>
        <p:txBody>
          <a:bodyPr wrap="square" rtlCol="0">
            <a:spAutoFit/>
          </a:bodyPr>
          <a:lstStyle/>
          <a:p>
            <a:pPr algn="ctr"/>
            <a:r>
              <a:rPr lang="en-US" sz="4000" dirty="0">
                <a:latin typeface="Arial" panose="020B0604020202020204" pitchFamily="34" charset="0"/>
                <a:cs typeface="Arial" panose="020B0604020202020204" pitchFamily="34" charset="0"/>
              </a:rPr>
              <a:t>Suffering with Christ</a:t>
            </a:r>
          </a:p>
        </p:txBody>
      </p:sp>
    </p:spTree>
    <p:extLst>
      <p:ext uri="{BB962C8B-B14F-4D97-AF65-F5344CB8AC3E}">
        <p14:creationId xmlns:p14="http://schemas.microsoft.com/office/powerpoint/2010/main" val="974631655"/>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250"/>
                                  </p:stCondLst>
                                  <p:childTnLst>
                                    <p:set>
                                      <p:cBhvr>
                                        <p:cTn id="6" dur="1" fill="hold">
                                          <p:stCondLst>
                                            <p:cond delay="0"/>
                                          </p:stCondLst>
                                        </p:cTn>
                                        <p:tgtEl>
                                          <p:spTgt spid="3">
                                            <p:txEl>
                                              <p:pRg st="3" end="3"/>
                                            </p:txEl>
                                          </p:spTgt>
                                        </p:tgtEl>
                                        <p:attrNameLst>
                                          <p:attrName>style.visibility</p:attrName>
                                        </p:attrNameLst>
                                      </p:cBhvr>
                                      <p:to>
                                        <p:strVal val="visible"/>
                                      </p:to>
                                    </p:set>
                                    <p:animEffect transition="in" filter="fade">
                                      <p:cBhvr>
                                        <p:cTn id="7" dur="225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A50CE76-6363-5519-23FD-3253B0AD5E68}"/>
            </a:ext>
          </a:extLst>
        </p:cNvPr>
        <p:cNvGrpSpPr/>
        <p:nvPr/>
      </p:nvGrpSpPr>
      <p:grpSpPr>
        <a:xfrm>
          <a:off x="0" y="0"/>
          <a:ext cx="0" cy="0"/>
          <a:chOff x="0" y="0"/>
          <a:chExt cx="0" cy="0"/>
        </a:xfrm>
      </p:grpSpPr>
      <p:sp>
        <p:nvSpPr>
          <p:cNvPr id="3" name="Text Box 3">
            <a:extLst>
              <a:ext uri="{FF2B5EF4-FFF2-40B4-BE49-F238E27FC236}">
                <a16:creationId xmlns:a16="http://schemas.microsoft.com/office/drawing/2014/main" id="{919BC961-64C2-1B78-DDF5-D4FDE295C580}"/>
              </a:ext>
            </a:extLst>
          </p:cNvPr>
          <p:cNvSpPr txBox="1">
            <a:spLocks noChangeArrowheads="1"/>
          </p:cNvSpPr>
          <p:nvPr/>
        </p:nvSpPr>
        <p:spPr bwMode="auto">
          <a:xfrm>
            <a:off x="173038" y="801254"/>
            <a:ext cx="11805602" cy="45692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pPr marL="742950" marR="0" lvl="0" indent="-742950" algn="just">
              <a:lnSpc>
                <a:spcPct val="97000"/>
              </a:lnSpc>
              <a:buFont typeface="+mj-lt"/>
              <a:buAutoNum type="arabicPeriod" startAt="2"/>
            </a:pPr>
            <a:r>
              <a:rPr lang="en-US" sz="3600" b="0" i="0" dirty="0">
                <a:solidFill>
                  <a:schemeClr val="tx1"/>
                </a:solidFill>
                <a:effectLst/>
                <a:latin typeface="Arial" panose="020B0604020202020204" pitchFamily="34" charset="0"/>
                <a:ea typeface="Calibri" panose="020F0502020204030204" pitchFamily="34" charset="0"/>
                <a:cs typeface="Times New Roman" panose="02020603050405020304" pitchFamily="18" charset="0"/>
              </a:rPr>
              <a:t>Suffering with Christ impacts our witness</a:t>
            </a:r>
            <a:endParaRPr lang="en-US" sz="3600" b="0" i="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marL="1200150" lvl="1" indent="-457200">
              <a:buFont typeface="Wingdings" panose="05000000000000000000" pitchFamily="2" charset="2"/>
              <a:buChar char="§"/>
            </a:pPr>
            <a:r>
              <a:rPr lang="en-US" b="0" i="0" dirty="0">
                <a:solidFill>
                  <a:schemeClr val="tx1"/>
                </a:solidFill>
                <a:latin typeface="Arial" panose="020B0604020202020204" pitchFamily="34" charset="0"/>
              </a:rPr>
              <a:t>Suffering with Christ, being patient in those hard times, provides a powerful testimony to unbelievers</a:t>
            </a:r>
          </a:p>
          <a:p>
            <a:pPr marL="1200150" lvl="1" indent="-457200">
              <a:buFont typeface="Wingdings" panose="05000000000000000000" pitchFamily="2" charset="2"/>
              <a:buChar char="§"/>
            </a:pPr>
            <a:r>
              <a:rPr lang="en-US" b="0" i="0" dirty="0">
                <a:solidFill>
                  <a:schemeClr val="tx1"/>
                </a:solidFill>
                <a:latin typeface="Arial" panose="020B0604020202020204" pitchFamily="34" charset="0"/>
              </a:rPr>
              <a:t>Suffering with Christ but knowing it ends with our glorification gives us a joy in the midst of the trials that reveals the reality of God’s sustaining grace for others to see.</a:t>
            </a:r>
          </a:p>
          <a:p>
            <a:pPr marL="1200150" lvl="1" indent="-457200">
              <a:buFont typeface="Wingdings" panose="05000000000000000000" pitchFamily="2" charset="2"/>
              <a:buChar char="§"/>
            </a:pPr>
            <a:r>
              <a:rPr lang="en-US" b="0" i="0" dirty="0">
                <a:solidFill>
                  <a:schemeClr val="tx1"/>
                </a:solidFill>
                <a:latin typeface="Arial" panose="020B0604020202020204" pitchFamily="34" charset="0"/>
              </a:rPr>
              <a:t>Suffering with Christ in a manner that points to Christ can open up unique opportunities for gospel witness</a:t>
            </a:r>
          </a:p>
        </p:txBody>
      </p:sp>
      <p:sp>
        <p:nvSpPr>
          <p:cNvPr id="6" name="TextBox 5">
            <a:extLst>
              <a:ext uri="{FF2B5EF4-FFF2-40B4-BE49-F238E27FC236}">
                <a16:creationId xmlns:a16="http://schemas.microsoft.com/office/drawing/2014/main" id="{930C9DAE-1EEC-09DE-74CB-A954D086D5FF}"/>
              </a:ext>
            </a:extLst>
          </p:cNvPr>
          <p:cNvSpPr txBox="1"/>
          <p:nvPr/>
        </p:nvSpPr>
        <p:spPr>
          <a:xfrm>
            <a:off x="340615" y="190881"/>
            <a:ext cx="11692889" cy="707886"/>
          </a:xfrm>
          <a:prstGeom prst="rect">
            <a:avLst/>
          </a:prstGeom>
          <a:noFill/>
        </p:spPr>
        <p:txBody>
          <a:bodyPr wrap="square" rtlCol="0">
            <a:spAutoFit/>
          </a:bodyPr>
          <a:lstStyle/>
          <a:p>
            <a:pPr algn="ctr"/>
            <a:r>
              <a:rPr lang="en-US" sz="4000" dirty="0">
                <a:latin typeface="Arial" panose="020B0604020202020204" pitchFamily="34" charset="0"/>
                <a:cs typeface="Arial" panose="020B0604020202020204" pitchFamily="34" charset="0"/>
              </a:rPr>
              <a:t>Suffering with Christ</a:t>
            </a:r>
          </a:p>
        </p:txBody>
      </p:sp>
    </p:spTree>
    <p:extLst>
      <p:ext uri="{BB962C8B-B14F-4D97-AF65-F5344CB8AC3E}">
        <p14:creationId xmlns:p14="http://schemas.microsoft.com/office/powerpoint/2010/main" val="1863484438"/>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25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225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225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225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41D1676-16E6-5132-6381-B6518763CCCF}"/>
            </a:ext>
          </a:extLst>
        </p:cNvPr>
        <p:cNvGrpSpPr/>
        <p:nvPr/>
      </p:nvGrpSpPr>
      <p:grpSpPr>
        <a:xfrm>
          <a:off x="0" y="0"/>
          <a:ext cx="0" cy="0"/>
          <a:chOff x="0" y="0"/>
          <a:chExt cx="0" cy="0"/>
        </a:xfrm>
      </p:grpSpPr>
      <p:sp>
        <p:nvSpPr>
          <p:cNvPr id="3" name="Text Box 3">
            <a:extLst>
              <a:ext uri="{FF2B5EF4-FFF2-40B4-BE49-F238E27FC236}">
                <a16:creationId xmlns:a16="http://schemas.microsoft.com/office/drawing/2014/main" id="{5FD0A94C-A266-217B-A167-C5B6DB2757AD}"/>
              </a:ext>
            </a:extLst>
          </p:cNvPr>
          <p:cNvSpPr txBox="1">
            <a:spLocks noChangeArrowheads="1"/>
          </p:cNvSpPr>
          <p:nvPr/>
        </p:nvSpPr>
        <p:spPr bwMode="auto">
          <a:xfrm>
            <a:off x="173038" y="801254"/>
            <a:ext cx="11805602" cy="35843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pPr marL="742950" marR="0" lvl="0" indent="-742950" algn="just">
              <a:lnSpc>
                <a:spcPct val="97000"/>
              </a:lnSpc>
              <a:buFont typeface="+mj-lt"/>
              <a:buAutoNum type="arabicPeriod" startAt="3"/>
            </a:pPr>
            <a:r>
              <a:rPr lang="en-US" sz="3600" b="0" i="0" dirty="0">
                <a:solidFill>
                  <a:schemeClr val="tx1"/>
                </a:solidFill>
                <a:effectLst/>
                <a:latin typeface="Arial" panose="020B0604020202020204" pitchFamily="34" charset="0"/>
                <a:ea typeface="Calibri" panose="020F0502020204030204" pitchFamily="34" charset="0"/>
                <a:cs typeface="Times New Roman" panose="02020603050405020304" pitchFamily="18" charset="0"/>
              </a:rPr>
              <a:t>Suffering with Christ instills the hope of future glory</a:t>
            </a:r>
            <a:endParaRPr lang="en-US" sz="3600" b="0" i="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marL="1200150" lvl="1" indent="-457200">
              <a:buFont typeface="Wingdings" panose="05000000000000000000" pitchFamily="2" charset="2"/>
              <a:buChar char="§"/>
            </a:pPr>
            <a:r>
              <a:rPr lang="en-US" b="0" i="0" dirty="0">
                <a:solidFill>
                  <a:schemeClr val="tx1"/>
                </a:solidFill>
                <a:latin typeface="Arial" panose="020B0604020202020204" pitchFamily="34" charset="0"/>
              </a:rPr>
              <a:t>Suffering with Christ prepares us for and increase our future delight in the coming experience of glory</a:t>
            </a:r>
            <a:endParaRPr lang="en-US" sz="2000" b="0" i="0" dirty="0">
              <a:solidFill>
                <a:schemeClr val="tx1"/>
              </a:solidFill>
              <a:latin typeface="Arial" panose="020B0604020202020204" pitchFamily="34" charset="0"/>
            </a:endParaRPr>
          </a:p>
          <a:p>
            <a:pPr marL="1200150" lvl="1" indent="-457200">
              <a:buFont typeface="Wingdings" panose="05000000000000000000" pitchFamily="2" charset="2"/>
              <a:buChar char="§"/>
            </a:pPr>
            <a:r>
              <a:rPr lang="en-US" b="0" i="0" dirty="0">
                <a:solidFill>
                  <a:schemeClr val="tx1"/>
                </a:solidFill>
                <a:latin typeface="Arial" panose="020B0604020202020204" pitchFamily="34" charset="0"/>
              </a:rPr>
              <a:t>Suffering with Christ is our guarantee of sharing in Christ’s glory</a:t>
            </a:r>
            <a:endParaRPr lang="en-US" sz="2000" b="0" i="0" dirty="0">
              <a:solidFill>
                <a:schemeClr val="tx1"/>
              </a:solidFill>
              <a:latin typeface="Arial" panose="020B0604020202020204" pitchFamily="34" charset="0"/>
            </a:endParaRPr>
          </a:p>
          <a:p>
            <a:pPr marL="1200150" lvl="1" indent="-457200">
              <a:buFont typeface="Wingdings" panose="05000000000000000000" pitchFamily="2" charset="2"/>
              <a:buChar char="§"/>
            </a:pPr>
            <a:r>
              <a:rPr lang="en-US" b="0" i="0" dirty="0">
                <a:solidFill>
                  <a:schemeClr val="tx1"/>
                </a:solidFill>
                <a:latin typeface="Arial" panose="020B0604020202020204" pitchFamily="34" charset="0"/>
              </a:rPr>
              <a:t>Suffering with Christ produces an eternal weight of glory that we are to see outweighs all suffering.</a:t>
            </a:r>
            <a:endParaRPr lang="en-US" sz="2000" b="0" i="0" dirty="0">
              <a:solidFill>
                <a:schemeClr val="tx1"/>
              </a:solidFill>
              <a:latin typeface="Arial" panose="020B0604020202020204" pitchFamily="34" charset="0"/>
            </a:endParaRPr>
          </a:p>
        </p:txBody>
      </p:sp>
      <p:sp>
        <p:nvSpPr>
          <p:cNvPr id="6" name="TextBox 5">
            <a:extLst>
              <a:ext uri="{FF2B5EF4-FFF2-40B4-BE49-F238E27FC236}">
                <a16:creationId xmlns:a16="http://schemas.microsoft.com/office/drawing/2014/main" id="{9CAA8FD4-BD05-B20B-FEC2-4DCF77FDB310}"/>
              </a:ext>
            </a:extLst>
          </p:cNvPr>
          <p:cNvSpPr txBox="1"/>
          <p:nvPr/>
        </p:nvSpPr>
        <p:spPr>
          <a:xfrm>
            <a:off x="340615" y="190881"/>
            <a:ext cx="11692889" cy="707886"/>
          </a:xfrm>
          <a:prstGeom prst="rect">
            <a:avLst/>
          </a:prstGeom>
          <a:noFill/>
        </p:spPr>
        <p:txBody>
          <a:bodyPr wrap="square" rtlCol="0">
            <a:spAutoFit/>
          </a:bodyPr>
          <a:lstStyle/>
          <a:p>
            <a:pPr algn="ctr"/>
            <a:r>
              <a:rPr lang="en-US" sz="4000" dirty="0">
                <a:latin typeface="Arial" panose="020B0604020202020204" pitchFamily="34" charset="0"/>
                <a:cs typeface="Arial" panose="020B0604020202020204" pitchFamily="34" charset="0"/>
              </a:rPr>
              <a:t>Suffering with Christ</a:t>
            </a:r>
          </a:p>
        </p:txBody>
      </p:sp>
    </p:spTree>
    <p:extLst>
      <p:ext uri="{BB962C8B-B14F-4D97-AF65-F5344CB8AC3E}">
        <p14:creationId xmlns:p14="http://schemas.microsoft.com/office/powerpoint/2010/main" val="2503433162"/>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25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225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225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225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7C1A587-6758-8862-AE09-BFCB6BAFF8E6}"/>
            </a:ext>
          </a:extLst>
        </p:cNvPr>
        <p:cNvGrpSpPr/>
        <p:nvPr/>
      </p:nvGrpSpPr>
      <p:grpSpPr>
        <a:xfrm>
          <a:off x="0" y="0"/>
          <a:ext cx="0" cy="0"/>
          <a:chOff x="0" y="0"/>
          <a:chExt cx="0" cy="0"/>
        </a:xfrm>
      </p:grpSpPr>
      <p:sp>
        <p:nvSpPr>
          <p:cNvPr id="3" name="Text Box 3">
            <a:extLst>
              <a:ext uri="{FF2B5EF4-FFF2-40B4-BE49-F238E27FC236}">
                <a16:creationId xmlns:a16="http://schemas.microsoft.com/office/drawing/2014/main" id="{831C7029-0A38-C815-7BBC-85B9B02E6418}"/>
              </a:ext>
            </a:extLst>
          </p:cNvPr>
          <p:cNvSpPr txBox="1">
            <a:spLocks noChangeArrowheads="1"/>
          </p:cNvSpPr>
          <p:nvPr/>
        </p:nvSpPr>
        <p:spPr bwMode="auto">
          <a:xfrm>
            <a:off x="173038" y="801254"/>
            <a:ext cx="11805602" cy="412176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pPr marL="742950" marR="0" lvl="0" indent="-742950" algn="just">
              <a:lnSpc>
                <a:spcPct val="97000"/>
              </a:lnSpc>
              <a:buFont typeface="+mj-lt"/>
              <a:buAutoNum type="arabicPeriod" startAt="4"/>
            </a:pPr>
            <a:r>
              <a:rPr lang="en-US" sz="3600" b="0" i="0" dirty="0">
                <a:solidFill>
                  <a:schemeClr val="tx1"/>
                </a:solidFill>
                <a:effectLst/>
                <a:latin typeface="Arial" panose="020B0604020202020204" pitchFamily="34" charset="0"/>
                <a:ea typeface="Calibri" panose="020F0502020204030204" pitchFamily="34" charset="0"/>
                <a:cs typeface="Times New Roman" panose="02020603050405020304" pitchFamily="18" charset="0"/>
              </a:rPr>
              <a:t>Suffering with Christ impacts our communion with Christ</a:t>
            </a:r>
            <a:endParaRPr lang="en-US" sz="3600" b="0" i="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marL="1200150" lvl="1" indent="-457200">
              <a:buFont typeface="Wingdings" panose="05000000000000000000" pitchFamily="2" charset="2"/>
              <a:buChar char="§"/>
            </a:pPr>
            <a:r>
              <a:rPr lang="en-US" b="0" i="0" dirty="0">
                <a:solidFill>
                  <a:schemeClr val="tx1"/>
                </a:solidFill>
                <a:latin typeface="Arial" panose="020B0604020202020204" pitchFamily="34" charset="0"/>
              </a:rPr>
              <a:t>Suffering with Christ enables us to experience more of the knowledge of Christ</a:t>
            </a:r>
          </a:p>
          <a:p>
            <a:pPr marL="1200150" lvl="1" indent="-457200">
              <a:buFont typeface="Wingdings" panose="05000000000000000000" pitchFamily="2" charset="2"/>
              <a:buChar char="§"/>
            </a:pPr>
            <a:r>
              <a:rPr lang="en-US" b="0" i="0" dirty="0">
                <a:solidFill>
                  <a:schemeClr val="tx1"/>
                </a:solidFill>
                <a:latin typeface="Arial" panose="020B0604020202020204" pitchFamily="34" charset="0"/>
              </a:rPr>
              <a:t>Suffering with Christ enable us to better understand the suffering of Christ on our behalf</a:t>
            </a:r>
          </a:p>
          <a:p>
            <a:pPr marL="1200150" lvl="1" indent="-457200">
              <a:buFont typeface="Wingdings" panose="05000000000000000000" pitchFamily="2" charset="2"/>
              <a:buChar char="§"/>
            </a:pPr>
            <a:r>
              <a:rPr lang="en-US" b="0" i="0" dirty="0">
                <a:solidFill>
                  <a:schemeClr val="tx1"/>
                </a:solidFill>
                <a:latin typeface="Arial" panose="020B0604020202020204" pitchFamily="34" charset="0"/>
              </a:rPr>
              <a:t>Suffering with Christ allows us to enjoy closer fellowship with Him, depending more deeply on His grace</a:t>
            </a:r>
            <a:r>
              <a:rPr lang="en-US" dirty="0"/>
              <a:t>.</a:t>
            </a:r>
            <a:endParaRPr lang="en-US" sz="2000" dirty="0"/>
          </a:p>
        </p:txBody>
      </p:sp>
      <p:sp>
        <p:nvSpPr>
          <p:cNvPr id="6" name="TextBox 5">
            <a:extLst>
              <a:ext uri="{FF2B5EF4-FFF2-40B4-BE49-F238E27FC236}">
                <a16:creationId xmlns:a16="http://schemas.microsoft.com/office/drawing/2014/main" id="{B0C4B400-8467-B21F-EAD5-4C1C0665FAA5}"/>
              </a:ext>
            </a:extLst>
          </p:cNvPr>
          <p:cNvSpPr txBox="1"/>
          <p:nvPr/>
        </p:nvSpPr>
        <p:spPr>
          <a:xfrm>
            <a:off x="340615" y="190881"/>
            <a:ext cx="11692889" cy="707886"/>
          </a:xfrm>
          <a:prstGeom prst="rect">
            <a:avLst/>
          </a:prstGeom>
          <a:noFill/>
        </p:spPr>
        <p:txBody>
          <a:bodyPr wrap="square" rtlCol="0">
            <a:spAutoFit/>
          </a:bodyPr>
          <a:lstStyle/>
          <a:p>
            <a:pPr algn="ctr"/>
            <a:r>
              <a:rPr lang="en-US" sz="4000" dirty="0">
                <a:latin typeface="Arial" panose="020B0604020202020204" pitchFamily="34" charset="0"/>
                <a:cs typeface="Arial" panose="020B0604020202020204" pitchFamily="34" charset="0"/>
              </a:rPr>
              <a:t>Suffering with Christ</a:t>
            </a:r>
          </a:p>
        </p:txBody>
      </p:sp>
    </p:spTree>
    <p:extLst>
      <p:ext uri="{BB962C8B-B14F-4D97-AF65-F5344CB8AC3E}">
        <p14:creationId xmlns:p14="http://schemas.microsoft.com/office/powerpoint/2010/main" val="1500639833"/>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50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225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225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225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BA9E9D2-821F-5225-FB5D-94A547B5937F}"/>
            </a:ext>
          </a:extLst>
        </p:cNvPr>
        <p:cNvGrpSpPr/>
        <p:nvPr/>
      </p:nvGrpSpPr>
      <p:grpSpPr>
        <a:xfrm>
          <a:off x="0" y="0"/>
          <a:ext cx="0" cy="0"/>
          <a:chOff x="0" y="0"/>
          <a:chExt cx="0" cy="0"/>
        </a:xfrm>
      </p:grpSpPr>
      <p:sp>
        <p:nvSpPr>
          <p:cNvPr id="3" name="Subtitle 2">
            <a:extLst>
              <a:ext uri="{FF2B5EF4-FFF2-40B4-BE49-F238E27FC236}">
                <a16:creationId xmlns:a16="http://schemas.microsoft.com/office/drawing/2014/main" id="{26E72754-9F30-2843-6333-F67A794C9064}"/>
              </a:ext>
            </a:extLst>
          </p:cNvPr>
          <p:cNvSpPr>
            <a:spLocks noGrp="1"/>
          </p:cNvSpPr>
          <p:nvPr>
            <p:ph type="subTitle" idx="1"/>
          </p:nvPr>
        </p:nvSpPr>
        <p:spPr>
          <a:xfrm>
            <a:off x="254000" y="4220877"/>
            <a:ext cx="11660632" cy="1947333"/>
          </a:xfrm>
        </p:spPr>
        <p:txBody>
          <a:bodyPr>
            <a:normAutofit/>
          </a:bodyPr>
          <a:lstStyle/>
          <a:p>
            <a:pPr algn="ctr"/>
            <a:r>
              <a:rPr lang="en-US" sz="3900" b="1" dirty="0">
                <a:latin typeface="Abadi" panose="020B0604020104020204" pitchFamily="34" charset="0"/>
              </a:rPr>
              <a:t>The Believer’s Glorification</a:t>
            </a:r>
            <a:endParaRPr lang="en-US" sz="3900" b="1" dirty="0">
              <a:solidFill>
                <a:schemeClr val="tx1"/>
              </a:solidFill>
              <a:latin typeface="Abadi" panose="020B0604020104020204" pitchFamily="34" charset="0"/>
            </a:endParaRPr>
          </a:p>
          <a:p>
            <a:pPr algn="ctr"/>
            <a:r>
              <a:rPr lang="en-US" sz="3600" b="1" dirty="0">
                <a:solidFill>
                  <a:schemeClr val="tx1"/>
                </a:solidFill>
                <a:latin typeface="Avenir Next LT Pro Light" panose="020B0304020202020204" pitchFamily="34" charset="0"/>
              </a:rPr>
              <a:t>Romans </a:t>
            </a:r>
            <a:r>
              <a:rPr lang="en-US" sz="3600" b="1" dirty="0">
                <a:latin typeface="Avenir Next LT Pro Light" panose="020B0304020202020204" pitchFamily="34" charset="0"/>
              </a:rPr>
              <a:t>8</a:t>
            </a:r>
            <a:r>
              <a:rPr lang="en-US" sz="3600" b="1" dirty="0">
                <a:solidFill>
                  <a:schemeClr val="tx1"/>
                </a:solidFill>
                <a:latin typeface="Avenir Next LT Pro Light" panose="020B0304020202020204" pitchFamily="34" charset="0"/>
              </a:rPr>
              <a:t>:17-18</a:t>
            </a:r>
          </a:p>
        </p:txBody>
      </p:sp>
      <p:sp>
        <p:nvSpPr>
          <p:cNvPr id="4" name="TextBox 3">
            <a:extLst>
              <a:ext uri="{FF2B5EF4-FFF2-40B4-BE49-F238E27FC236}">
                <a16:creationId xmlns:a16="http://schemas.microsoft.com/office/drawing/2014/main" id="{B9763AAA-DFE6-2F49-9B9C-DB8E5D5409ED}"/>
              </a:ext>
            </a:extLst>
          </p:cNvPr>
          <p:cNvSpPr txBox="1"/>
          <p:nvPr/>
        </p:nvSpPr>
        <p:spPr>
          <a:xfrm>
            <a:off x="7452360" y="6219706"/>
            <a:ext cx="4462272" cy="369332"/>
          </a:xfrm>
          <a:prstGeom prst="rect">
            <a:avLst/>
          </a:prstGeom>
          <a:noFill/>
        </p:spPr>
        <p:txBody>
          <a:bodyPr wrap="square" rtlCol="0">
            <a:spAutoFit/>
          </a:bodyPr>
          <a:lstStyle/>
          <a:p>
            <a:pPr algn="r"/>
            <a:r>
              <a:rPr lang="en-US" dirty="0">
                <a:latin typeface="Avenir Next LT Pro Light" panose="020B0304020202020204" pitchFamily="34" charset="0"/>
              </a:rPr>
              <a:t> Sunday, May 25, 2025</a:t>
            </a:r>
          </a:p>
        </p:txBody>
      </p:sp>
      <p:pic>
        <p:nvPicPr>
          <p:cNvPr id="5" name="Picture 4" descr="A close up of a book cover&#10;&#10;Description automatically generated">
            <a:extLst>
              <a:ext uri="{FF2B5EF4-FFF2-40B4-BE49-F238E27FC236}">
                <a16:creationId xmlns:a16="http://schemas.microsoft.com/office/drawing/2014/main" id="{B81E1329-176C-05D8-D26A-FD0207C539D6}"/>
              </a:ext>
            </a:extLst>
          </p:cNvPr>
          <p:cNvPicPr>
            <a:picLocks noChangeAspect="1"/>
          </p:cNvPicPr>
          <p:nvPr/>
        </p:nvPicPr>
        <p:blipFill>
          <a:blip r:embed="rId2"/>
          <a:stretch>
            <a:fillRect/>
          </a:stretch>
        </p:blipFill>
        <p:spPr>
          <a:xfrm>
            <a:off x="254000" y="206375"/>
            <a:ext cx="11684000" cy="3683000"/>
          </a:xfrm>
          <a:prstGeom prst="rect">
            <a:avLst/>
          </a:prstGeom>
        </p:spPr>
      </p:pic>
    </p:spTree>
    <p:extLst>
      <p:ext uri="{BB962C8B-B14F-4D97-AF65-F5344CB8AC3E}">
        <p14:creationId xmlns:p14="http://schemas.microsoft.com/office/powerpoint/2010/main" val="21567411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Box 3">
            <a:extLst>
              <a:ext uri="{FF2B5EF4-FFF2-40B4-BE49-F238E27FC236}">
                <a16:creationId xmlns:a16="http://schemas.microsoft.com/office/drawing/2014/main" id="{9E3293C3-2021-04F5-B3B2-149081BCD341}"/>
              </a:ext>
            </a:extLst>
          </p:cNvPr>
          <p:cNvSpPr txBox="1">
            <a:spLocks noChangeArrowheads="1"/>
          </p:cNvSpPr>
          <p:nvPr/>
        </p:nvSpPr>
        <p:spPr bwMode="auto">
          <a:xfrm>
            <a:off x="173038" y="879309"/>
            <a:ext cx="11805602" cy="28007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pPr marL="1028700" marR="0" lvl="0" indent="-1028700" algn="just">
              <a:buFont typeface="+mj-lt"/>
              <a:buAutoNum type="romanUcPeriod"/>
            </a:pPr>
            <a:r>
              <a:rPr lang="en-US" sz="4400" b="0" i="0" dirty="0">
                <a:solidFill>
                  <a:schemeClr val="tx1"/>
                </a:solidFill>
                <a:effectLst/>
                <a:latin typeface="Arial" panose="020B0604020202020204" pitchFamily="34" charset="0"/>
                <a:ea typeface="Calibri" panose="020F0502020204030204" pitchFamily="34" charset="0"/>
                <a:cs typeface="Times New Roman" panose="02020603050405020304" pitchFamily="18" charset="0"/>
              </a:rPr>
              <a:t>The certainty of suffering (17b)</a:t>
            </a:r>
          </a:p>
          <a:p>
            <a:pPr marL="1028700" marR="0" lvl="0" indent="-1028700" algn="just">
              <a:buFont typeface="+mj-lt"/>
              <a:buAutoNum type="romanUcPeriod"/>
            </a:pPr>
            <a:r>
              <a:rPr lang="en-US" sz="4400" b="0" i="0" dirty="0">
                <a:solidFill>
                  <a:schemeClr val="tx1"/>
                </a:solidFill>
                <a:latin typeface="Arial" panose="020B0604020202020204" pitchFamily="34" charset="0"/>
                <a:ea typeface="Calibri" panose="020F0502020204030204" pitchFamily="34" charset="0"/>
                <a:cs typeface="Times New Roman" panose="02020603050405020304" pitchFamily="18" charset="0"/>
              </a:rPr>
              <a:t>The certainty of glory</a:t>
            </a:r>
            <a:r>
              <a:rPr lang="en-US" sz="4400" b="0" i="0" dirty="0">
                <a:solidFill>
                  <a:schemeClr val="tx1"/>
                </a:solidFill>
                <a:effectLst/>
                <a:latin typeface="Arial" panose="020B0604020202020204" pitchFamily="34" charset="0"/>
                <a:ea typeface="Calibri" panose="020F0502020204030204" pitchFamily="34" charset="0"/>
                <a:cs typeface="Times New Roman" panose="02020603050405020304" pitchFamily="18" charset="0"/>
              </a:rPr>
              <a:t> (17c)</a:t>
            </a:r>
          </a:p>
          <a:p>
            <a:pPr marL="1028700" marR="0" lvl="0" indent="-1028700" algn="just">
              <a:buFont typeface="+mj-lt"/>
              <a:buAutoNum type="romanUcPeriod"/>
            </a:pPr>
            <a:r>
              <a:rPr lang="en-US" sz="4400" b="0" i="0" dirty="0">
                <a:solidFill>
                  <a:schemeClr val="tx1"/>
                </a:solidFill>
                <a:effectLst/>
                <a:latin typeface="Arial" panose="020B0604020202020204" pitchFamily="34" charset="0"/>
                <a:ea typeface="Calibri" panose="020F0502020204030204" pitchFamily="34" charset="0"/>
                <a:cs typeface="Times New Roman" panose="02020603050405020304" pitchFamily="18" charset="0"/>
              </a:rPr>
              <a:t>The comparison of </a:t>
            </a:r>
            <a:r>
              <a:rPr lang="en-US" sz="4400" b="0" i="0" dirty="0">
                <a:solidFill>
                  <a:schemeClr val="tx1"/>
                </a:solidFill>
                <a:latin typeface="Arial" panose="020B0604020202020204" pitchFamily="34" charset="0"/>
                <a:ea typeface="Calibri" panose="020F0502020204030204" pitchFamily="34" charset="0"/>
                <a:cs typeface="Times New Roman" panose="02020603050405020304" pitchFamily="18" charset="0"/>
              </a:rPr>
              <a:t>present suffering to future glory</a:t>
            </a:r>
            <a:r>
              <a:rPr lang="en-US" sz="4400" b="0" i="0" dirty="0">
                <a:solidFill>
                  <a:schemeClr val="tx1"/>
                </a:solidFill>
                <a:effectLst/>
                <a:latin typeface="Arial" panose="020B0604020202020204" pitchFamily="34" charset="0"/>
                <a:ea typeface="Calibri" panose="020F0502020204030204" pitchFamily="34" charset="0"/>
                <a:cs typeface="Times New Roman" panose="02020603050405020304" pitchFamily="18" charset="0"/>
              </a:rPr>
              <a:t> (18)</a:t>
            </a:r>
            <a:endParaRPr lang="en-US" sz="4400" b="0" i="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TextBox 5">
            <a:extLst>
              <a:ext uri="{FF2B5EF4-FFF2-40B4-BE49-F238E27FC236}">
                <a16:creationId xmlns:a16="http://schemas.microsoft.com/office/drawing/2014/main" id="{27341E30-1523-0531-D0E1-7D6824619EE0}"/>
              </a:ext>
            </a:extLst>
          </p:cNvPr>
          <p:cNvSpPr txBox="1"/>
          <p:nvPr/>
        </p:nvSpPr>
        <p:spPr>
          <a:xfrm>
            <a:off x="340615" y="190881"/>
            <a:ext cx="11692889" cy="707886"/>
          </a:xfrm>
          <a:prstGeom prst="rect">
            <a:avLst/>
          </a:prstGeom>
          <a:noFill/>
        </p:spPr>
        <p:txBody>
          <a:bodyPr wrap="square" rtlCol="0">
            <a:spAutoFit/>
          </a:bodyPr>
          <a:lstStyle/>
          <a:p>
            <a:pPr algn="ctr"/>
            <a:r>
              <a:rPr lang="en-US" sz="4000" dirty="0">
                <a:latin typeface="Arial" panose="020B0604020202020204" pitchFamily="34" charset="0"/>
                <a:cs typeface="Arial" panose="020B0604020202020204" pitchFamily="34" charset="0"/>
              </a:rPr>
              <a:t>Outline for Romans 8:17b-18</a:t>
            </a:r>
          </a:p>
        </p:txBody>
      </p:sp>
    </p:spTree>
    <p:extLst>
      <p:ext uri="{BB962C8B-B14F-4D97-AF65-F5344CB8AC3E}">
        <p14:creationId xmlns:p14="http://schemas.microsoft.com/office/powerpoint/2010/main" val="1317570804"/>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750"/>
                                        <p:tgtEl>
                                          <p:spTgt spid="3">
                                            <p:txEl>
                                              <p:pRg st="0" end="0"/>
                                            </p:txEl>
                                          </p:spTgt>
                                        </p:tgtEl>
                                      </p:cBhvr>
                                    </p:animEffect>
                                  </p:childTnLst>
                                </p:cTn>
                              </p:par>
                            </p:childTnLst>
                          </p:cTn>
                        </p:par>
                        <p:par>
                          <p:cTn id="8" fill="hold">
                            <p:stCondLst>
                              <p:cond delay="1750"/>
                            </p:stCondLst>
                            <p:childTnLst>
                              <p:par>
                                <p:cTn id="9" presetID="10" presetClass="entr" presetSubtype="0" fill="hold" grpId="0" nodeType="afterEffect">
                                  <p:stCondLst>
                                    <p:cond delay="75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fade">
                                      <p:cBhvr>
                                        <p:cTn id="11" dur="1750"/>
                                        <p:tgtEl>
                                          <p:spTgt spid="3">
                                            <p:txEl>
                                              <p:pRg st="1" end="1"/>
                                            </p:txEl>
                                          </p:spTgt>
                                        </p:tgtEl>
                                      </p:cBhvr>
                                    </p:animEffect>
                                  </p:childTnLst>
                                </p:cTn>
                              </p:par>
                            </p:childTnLst>
                          </p:cTn>
                        </p:par>
                        <p:par>
                          <p:cTn id="12" fill="hold">
                            <p:stCondLst>
                              <p:cond delay="4250"/>
                            </p:stCondLst>
                            <p:childTnLst>
                              <p:par>
                                <p:cTn id="13" presetID="10" presetClass="entr" presetSubtype="0" fill="hold" grpId="0" nodeType="afterEffect">
                                  <p:stCondLst>
                                    <p:cond delay="75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fade">
                                      <p:cBhvr>
                                        <p:cTn id="15" dur="175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7FB25C3-061C-1423-FB0D-881910E4AB30}"/>
            </a:ext>
          </a:extLst>
        </p:cNvPr>
        <p:cNvGrpSpPr/>
        <p:nvPr/>
      </p:nvGrpSpPr>
      <p:grpSpPr>
        <a:xfrm>
          <a:off x="0" y="0"/>
          <a:ext cx="0" cy="0"/>
          <a:chOff x="0" y="0"/>
          <a:chExt cx="0" cy="0"/>
        </a:xfrm>
      </p:grpSpPr>
      <p:sp>
        <p:nvSpPr>
          <p:cNvPr id="3" name="Text Box 3">
            <a:extLst>
              <a:ext uri="{FF2B5EF4-FFF2-40B4-BE49-F238E27FC236}">
                <a16:creationId xmlns:a16="http://schemas.microsoft.com/office/drawing/2014/main" id="{E90FF165-4FF5-C3AF-C64D-80FE4F6997D5}"/>
              </a:ext>
            </a:extLst>
          </p:cNvPr>
          <p:cNvSpPr txBox="1">
            <a:spLocks noChangeArrowheads="1"/>
          </p:cNvSpPr>
          <p:nvPr/>
        </p:nvSpPr>
        <p:spPr bwMode="auto">
          <a:xfrm>
            <a:off x="173038" y="801254"/>
            <a:ext cx="11805602" cy="152528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pPr marL="0" marR="0" algn="ctr">
              <a:lnSpc>
                <a:spcPct val="97000"/>
              </a:lnSpc>
            </a:pPr>
            <a:r>
              <a:rPr lang="en-US" sz="4800" b="0" i="1" dirty="0">
                <a:solidFill>
                  <a:schemeClr val="tx1"/>
                </a:solidFill>
                <a:effectLst/>
                <a:latin typeface="Calibri" panose="020F0502020204030204" pitchFamily="34" charset="0"/>
                <a:ea typeface="Calibri" panose="020F0502020204030204" pitchFamily="34" charset="0"/>
                <a:cs typeface="Calibri" panose="020F0502020204030204" pitchFamily="34" charset="0"/>
              </a:rPr>
              <a:t>For man is born for trouble,</a:t>
            </a:r>
          </a:p>
          <a:p>
            <a:pPr marL="0" marR="0" algn="ctr">
              <a:lnSpc>
                <a:spcPct val="97000"/>
              </a:lnSpc>
            </a:pPr>
            <a:r>
              <a:rPr lang="en-US" sz="4800" b="0" i="1" dirty="0">
                <a:solidFill>
                  <a:schemeClr val="tx1"/>
                </a:solidFill>
                <a:effectLst/>
                <a:latin typeface="Calibri" panose="020F0502020204030204" pitchFamily="34" charset="0"/>
                <a:ea typeface="Calibri" panose="020F0502020204030204" pitchFamily="34" charset="0"/>
                <a:cs typeface="Calibri" panose="020F0502020204030204" pitchFamily="34" charset="0"/>
              </a:rPr>
              <a:t>As sparks fly upward. </a:t>
            </a:r>
            <a:endParaRPr lang="en-US" sz="48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TextBox 5">
            <a:extLst>
              <a:ext uri="{FF2B5EF4-FFF2-40B4-BE49-F238E27FC236}">
                <a16:creationId xmlns:a16="http://schemas.microsoft.com/office/drawing/2014/main" id="{2492ECF9-8F86-6F52-E9CA-C9F5E25BBB0D}"/>
              </a:ext>
            </a:extLst>
          </p:cNvPr>
          <p:cNvSpPr txBox="1"/>
          <p:nvPr/>
        </p:nvSpPr>
        <p:spPr>
          <a:xfrm>
            <a:off x="340615" y="190881"/>
            <a:ext cx="11692889" cy="707886"/>
          </a:xfrm>
          <a:prstGeom prst="rect">
            <a:avLst/>
          </a:prstGeom>
          <a:noFill/>
        </p:spPr>
        <p:txBody>
          <a:bodyPr wrap="square" rtlCol="0">
            <a:spAutoFit/>
          </a:bodyPr>
          <a:lstStyle/>
          <a:p>
            <a:pPr algn="ctr"/>
            <a:r>
              <a:rPr lang="en-US" sz="4000" dirty="0">
                <a:latin typeface="Arial" panose="020B0604020202020204" pitchFamily="34" charset="0"/>
                <a:cs typeface="Arial" panose="020B0604020202020204" pitchFamily="34" charset="0"/>
              </a:rPr>
              <a:t>Job 5:7</a:t>
            </a:r>
          </a:p>
        </p:txBody>
      </p:sp>
    </p:spTree>
    <p:extLst>
      <p:ext uri="{BB962C8B-B14F-4D97-AF65-F5344CB8AC3E}">
        <p14:creationId xmlns:p14="http://schemas.microsoft.com/office/powerpoint/2010/main" val="1690934050"/>
      </p:ext>
    </p:extLst>
  </p:cSld>
  <p:clrMapOvr>
    <a:masterClrMapping/>
  </p:clrMapOvr>
  <p:transition spd="slow">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2209CDC-B274-E261-E871-75C87A118BA5}"/>
            </a:ext>
          </a:extLst>
        </p:cNvPr>
        <p:cNvGrpSpPr/>
        <p:nvPr/>
      </p:nvGrpSpPr>
      <p:grpSpPr>
        <a:xfrm>
          <a:off x="0" y="0"/>
          <a:ext cx="0" cy="0"/>
          <a:chOff x="0" y="0"/>
          <a:chExt cx="0" cy="0"/>
        </a:xfrm>
      </p:grpSpPr>
      <p:sp>
        <p:nvSpPr>
          <p:cNvPr id="3" name="Text Box 3">
            <a:extLst>
              <a:ext uri="{FF2B5EF4-FFF2-40B4-BE49-F238E27FC236}">
                <a16:creationId xmlns:a16="http://schemas.microsoft.com/office/drawing/2014/main" id="{520C81EB-CB7C-5B42-8F18-5E04E249EC99}"/>
              </a:ext>
            </a:extLst>
          </p:cNvPr>
          <p:cNvSpPr txBox="1">
            <a:spLocks noChangeArrowheads="1"/>
          </p:cNvSpPr>
          <p:nvPr/>
        </p:nvSpPr>
        <p:spPr bwMode="auto">
          <a:xfrm>
            <a:off x="173038" y="801254"/>
            <a:ext cx="11805602" cy="29582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pPr marL="0" marR="0" algn="just">
              <a:lnSpc>
                <a:spcPct val="97000"/>
              </a:lnSpc>
            </a:pPr>
            <a:r>
              <a:rPr lang="en-US" sz="4800" b="0" i="1" dirty="0">
                <a:solidFill>
                  <a:schemeClr val="tx1"/>
                </a:solidFill>
                <a:effectLst/>
                <a:latin typeface="Calibri" panose="020F0502020204030204" pitchFamily="34" charset="0"/>
                <a:ea typeface="Calibri" panose="020F0502020204030204" pitchFamily="34" charset="0"/>
                <a:cs typeface="Calibri" panose="020F0502020204030204" pitchFamily="34" charset="0"/>
              </a:rPr>
              <a:t>These things I have spoken to you, so that in Me you may have peace. In the world you have tribulation, but take courage; I have overcome the world.</a:t>
            </a:r>
            <a:endParaRPr lang="en-US" sz="48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TextBox 5">
            <a:extLst>
              <a:ext uri="{FF2B5EF4-FFF2-40B4-BE49-F238E27FC236}">
                <a16:creationId xmlns:a16="http://schemas.microsoft.com/office/drawing/2014/main" id="{E6B75A5A-1153-540F-4A3D-CB0B714D306A}"/>
              </a:ext>
            </a:extLst>
          </p:cNvPr>
          <p:cNvSpPr txBox="1"/>
          <p:nvPr/>
        </p:nvSpPr>
        <p:spPr>
          <a:xfrm>
            <a:off x="340615" y="190881"/>
            <a:ext cx="11692889" cy="707886"/>
          </a:xfrm>
          <a:prstGeom prst="rect">
            <a:avLst/>
          </a:prstGeom>
          <a:noFill/>
        </p:spPr>
        <p:txBody>
          <a:bodyPr wrap="square" rtlCol="0">
            <a:spAutoFit/>
          </a:bodyPr>
          <a:lstStyle/>
          <a:p>
            <a:pPr algn="ctr"/>
            <a:r>
              <a:rPr lang="en-US" sz="4000" dirty="0">
                <a:latin typeface="Arial" panose="020B0604020202020204" pitchFamily="34" charset="0"/>
                <a:cs typeface="Arial" panose="020B0604020202020204" pitchFamily="34" charset="0"/>
              </a:rPr>
              <a:t>John 16:33</a:t>
            </a:r>
          </a:p>
        </p:txBody>
      </p:sp>
    </p:spTree>
    <p:extLst>
      <p:ext uri="{BB962C8B-B14F-4D97-AF65-F5344CB8AC3E}">
        <p14:creationId xmlns:p14="http://schemas.microsoft.com/office/powerpoint/2010/main" val="722476942"/>
      </p:ext>
    </p:extLst>
  </p:cSld>
  <p:clrMapOvr>
    <a:masterClrMapping/>
  </p:clrMapOvr>
  <p:transition spd="slow">
    <p:fad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00B13CE-255C-ABCF-DC14-0598DE1703E7}"/>
            </a:ext>
          </a:extLst>
        </p:cNvPr>
        <p:cNvGrpSpPr/>
        <p:nvPr/>
      </p:nvGrpSpPr>
      <p:grpSpPr>
        <a:xfrm>
          <a:off x="0" y="0"/>
          <a:ext cx="0" cy="0"/>
          <a:chOff x="0" y="0"/>
          <a:chExt cx="0" cy="0"/>
        </a:xfrm>
      </p:grpSpPr>
      <p:sp>
        <p:nvSpPr>
          <p:cNvPr id="3" name="Text Box 3">
            <a:extLst>
              <a:ext uri="{FF2B5EF4-FFF2-40B4-BE49-F238E27FC236}">
                <a16:creationId xmlns:a16="http://schemas.microsoft.com/office/drawing/2014/main" id="{66238DE7-44FF-81DD-B830-76FA1DB7D6A3}"/>
              </a:ext>
            </a:extLst>
          </p:cNvPr>
          <p:cNvSpPr txBox="1">
            <a:spLocks noChangeArrowheads="1"/>
          </p:cNvSpPr>
          <p:nvPr/>
        </p:nvSpPr>
        <p:spPr bwMode="auto">
          <a:xfrm>
            <a:off x="173038" y="801254"/>
            <a:ext cx="11805602" cy="57643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pPr marL="0" marR="0" algn="just">
              <a:lnSpc>
                <a:spcPct val="97000"/>
              </a:lnSpc>
            </a:pPr>
            <a:r>
              <a:rPr lang="en-US" sz="3800" b="0" i="1" dirty="0">
                <a:solidFill>
                  <a:schemeClr val="tx1"/>
                </a:solidFill>
                <a:effectLst/>
                <a:latin typeface="Calibri" panose="020F0502020204030204" pitchFamily="34" charset="0"/>
                <a:ea typeface="Calibri" panose="020F0502020204030204" pitchFamily="34" charset="0"/>
                <a:cs typeface="Calibri" panose="020F0502020204030204" pitchFamily="34" charset="0"/>
              </a:rPr>
              <a:t>6 In this you greatly rejoice, even though now for a little while, if necessary, </a:t>
            </a:r>
            <a:r>
              <a:rPr lang="en-US" sz="3800" b="0" i="1" u="sng" dirty="0">
                <a:solidFill>
                  <a:schemeClr val="tx1"/>
                </a:solidFill>
                <a:effectLst/>
                <a:latin typeface="Calibri" panose="020F0502020204030204" pitchFamily="34" charset="0"/>
                <a:ea typeface="Calibri" panose="020F0502020204030204" pitchFamily="34" charset="0"/>
                <a:cs typeface="Calibri" panose="020F0502020204030204" pitchFamily="34" charset="0"/>
              </a:rPr>
              <a:t>you have been distressed by various trials</a:t>
            </a:r>
            <a:r>
              <a:rPr lang="en-US" sz="3800" b="0" i="1" dirty="0">
                <a:solidFill>
                  <a:schemeClr val="tx1"/>
                </a:solidFill>
                <a:effectLst/>
                <a:latin typeface="Calibri" panose="020F0502020204030204" pitchFamily="34" charset="0"/>
                <a:ea typeface="Calibri" panose="020F0502020204030204" pitchFamily="34" charset="0"/>
                <a:cs typeface="Calibri" panose="020F0502020204030204" pitchFamily="34" charset="0"/>
              </a:rPr>
              <a:t>, 7 so that the proof of your faith, being more precious than gold which is perishable, even though tested by fire, </a:t>
            </a:r>
            <a:r>
              <a:rPr lang="en-US" sz="3800" b="0" i="1" u="sng" dirty="0">
                <a:solidFill>
                  <a:schemeClr val="tx1"/>
                </a:solidFill>
                <a:effectLst/>
                <a:latin typeface="Calibri" panose="020F0502020204030204" pitchFamily="34" charset="0"/>
                <a:ea typeface="Calibri" panose="020F0502020204030204" pitchFamily="34" charset="0"/>
                <a:cs typeface="Calibri" panose="020F0502020204030204" pitchFamily="34" charset="0"/>
              </a:rPr>
              <a:t>may be found to result in praise and glory and honor at the revelation of Jesus Christ</a:t>
            </a:r>
            <a:r>
              <a:rPr lang="en-US" sz="3800" b="0" i="1" dirty="0">
                <a:solidFill>
                  <a:schemeClr val="tx1"/>
                </a:solidFill>
                <a:effectLst/>
                <a:latin typeface="Calibri" panose="020F0502020204030204" pitchFamily="34" charset="0"/>
                <a:ea typeface="Calibri" panose="020F0502020204030204" pitchFamily="34" charset="0"/>
                <a:cs typeface="Calibri" panose="020F0502020204030204" pitchFamily="34" charset="0"/>
              </a:rPr>
              <a:t>; 8 and though you have not seen Him, you love Him, and though you do not see Him now, but believe in Him, you greatly rejoice with joy inexpressible and full of glory, 9 obtaining as the outcome of your faith the salvation of your souls</a:t>
            </a:r>
            <a:endParaRPr lang="en-US" sz="3800" b="0"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p:txBody>
      </p:sp>
      <p:sp>
        <p:nvSpPr>
          <p:cNvPr id="6" name="TextBox 5">
            <a:extLst>
              <a:ext uri="{FF2B5EF4-FFF2-40B4-BE49-F238E27FC236}">
                <a16:creationId xmlns:a16="http://schemas.microsoft.com/office/drawing/2014/main" id="{2883E2E4-277A-CAFA-2B9E-63E64B1ED0EE}"/>
              </a:ext>
            </a:extLst>
          </p:cNvPr>
          <p:cNvSpPr txBox="1"/>
          <p:nvPr/>
        </p:nvSpPr>
        <p:spPr>
          <a:xfrm>
            <a:off x="340615" y="190881"/>
            <a:ext cx="11692889" cy="707886"/>
          </a:xfrm>
          <a:prstGeom prst="rect">
            <a:avLst/>
          </a:prstGeom>
          <a:noFill/>
        </p:spPr>
        <p:txBody>
          <a:bodyPr wrap="square" rtlCol="0">
            <a:spAutoFit/>
          </a:bodyPr>
          <a:lstStyle/>
          <a:p>
            <a:pPr algn="ctr"/>
            <a:r>
              <a:rPr lang="en-US" sz="4000" dirty="0">
                <a:latin typeface="Arial" panose="020B0604020202020204" pitchFamily="34" charset="0"/>
                <a:cs typeface="Arial" panose="020B0604020202020204" pitchFamily="34" charset="0"/>
              </a:rPr>
              <a:t>1 Peter 1:6-9</a:t>
            </a:r>
          </a:p>
        </p:txBody>
      </p:sp>
    </p:spTree>
    <p:extLst>
      <p:ext uri="{BB962C8B-B14F-4D97-AF65-F5344CB8AC3E}">
        <p14:creationId xmlns:p14="http://schemas.microsoft.com/office/powerpoint/2010/main" val="1805688114"/>
      </p:ext>
    </p:extLst>
  </p:cSld>
  <p:clrMapOvr>
    <a:masterClrMapping/>
  </p:clrMapOvr>
  <p:transition spd="slow">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164ED7E-E575-6CC9-9A95-6154A2C78F31}"/>
            </a:ext>
          </a:extLst>
        </p:cNvPr>
        <p:cNvGrpSpPr/>
        <p:nvPr/>
      </p:nvGrpSpPr>
      <p:grpSpPr>
        <a:xfrm>
          <a:off x="0" y="0"/>
          <a:ext cx="0" cy="0"/>
          <a:chOff x="0" y="0"/>
          <a:chExt cx="0" cy="0"/>
        </a:xfrm>
      </p:grpSpPr>
      <p:sp>
        <p:nvSpPr>
          <p:cNvPr id="3" name="Text Box 3">
            <a:extLst>
              <a:ext uri="{FF2B5EF4-FFF2-40B4-BE49-F238E27FC236}">
                <a16:creationId xmlns:a16="http://schemas.microsoft.com/office/drawing/2014/main" id="{C484C120-4FF0-6D4F-C604-D55BCE972D53}"/>
              </a:ext>
            </a:extLst>
          </p:cNvPr>
          <p:cNvSpPr txBox="1">
            <a:spLocks noChangeArrowheads="1"/>
          </p:cNvSpPr>
          <p:nvPr/>
        </p:nvSpPr>
        <p:spPr bwMode="auto">
          <a:xfrm>
            <a:off x="173038" y="801254"/>
            <a:ext cx="11805602" cy="51076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pPr marL="0" marR="0" algn="just">
              <a:lnSpc>
                <a:spcPct val="97000"/>
              </a:lnSpc>
            </a:pPr>
            <a:r>
              <a:rPr lang="en-US" sz="4800" b="0" i="1" dirty="0">
                <a:solidFill>
                  <a:schemeClr val="tx1"/>
                </a:solidFill>
                <a:effectLst/>
                <a:latin typeface="Calibri" panose="020F0502020204030204" pitchFamily="34" charset="0"/>
                <a:ea typeface="Calibri" panose="020F0502020204030204" pitchFamily="34" charset="0"/>
                <a:cs typeface="Calibri" panose="020F0502020204030204" pitchFamily="34" charset="0"/>
              </a:rPr>
              <a:t>10 As to this salvation, the prophets who prophesied of the grace that would come to you made careful searches and inquiries, 11 seeking to know what person or time the Spirit of Christ within them was indicating as He predicted </a:t>
            </a:r>
            <a:r>
              <a:rPr lang="en-US" sz="4800" b="0" i="1" u="sng" dirty="0">
                <a:solidFill>
                  <a:schemeClr val="tx1"/>
                </a:solidFill>
                <a:effectLst/>
                <a:latin typeface="Calibri" panose="020F0502020204030204" pitchFamily="34" charset="0"/>
                <a:ea typeface="Calibri" panose="020F0502020204030204" pitchFamily="34" charset="0"/>
                <a:cs typeface="Calibri" panose="020F0502020204030204" pitchFamily="34" charset="0"/>
              </a:rPr>
              <a:t>the sufferings of Christ and the glories to follow</a:t>
            </a:r>
            <a:r>
              <a:rPr lang="en-US" sz="4800" b="0" i="1" dirty="0">
                <a:solidFill>
                  <a:schemeClr val="tx1"/>
                </a:solidFill>
                <a:effectLst/>
                <a:latin typeface="Calibri" panose="020F0502020204030204" pitchFamily="34" charset="0"/>
                <a:ea typeface="Calibri" panose="020F0502020204030204" pitchFamily="34" charset="0"/>
                <a:cs typeface="Calibri" panose="020F0502020204030204" pitchFamily="34" charset="0"/>
              </a:rPr>
              <a:t>. </a:t>
            </a:r>
            <a:endParaRPr lang="en-US" sz="48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TextBox 5">
            <a:extLst>
              <a:ext uri="{FF2B5EF4-FFF2-40B4-BE49-F238E27FC236}">
                <a16:creationId xmlns:a16="http://schemas.microsoft.com/office/drawing/2014/main" id="{BBD1CDC2-BD31-CD99-1341-CA0FF56398F0}"/>
              </a:ext>
            </a:extLst>
          </p:cNvPr>
          <p:cNvSpPr txBox="1"/>
          <p:nvPr/>
        </p:nvSpPr>
        <p:spPr>
          <a:xfrm>
            <a:off x="340615" y="190881"/>
            <a:ext cx="11692889" cy="707886"/>
          </a:xfrm>
          <a:prstGeom prst="rect">
            <a:avLst/>
          </a:prstGeom>
          <a:noFill/>
        </p:spPr>
        <p:txBody>
          <a:bodyPr wrap="square" rtlCol="0">
            <a:spAutoFit/>
          </a:bodyPr>
          <a:lstStyle/>
          <a:p>
            <a:pPr algn="ctr"/>
            <a:r>
              <a:rPr lang="en-US" sz="4000" dirty="0">
                <a:latin typeface="Arial" panose="020B0604020202020204" pitchFamily="34" charset="0"/>
                <a:cs typeface="Arial" panose="020B0604020202020204" pitchFamily="34" charset="0"/>
              </a:rPr>
              <a:t>John 16:33</a:t>
            </a:r>
          </a:p>
        </p:txBody>
      </p:sp>
    </p:spTree>
    <p:extLst>
      <p:ext uri="{BB962C8B-B14F-4D97-AF65-F5344CB8AC3E}">
        <p14:creationId xmlns:p14="http://schemas.microsoft.com/office/powerpoint/2010/main" val="2347399364"/>
      </p:ext>
    </p:extLst>
  </p:cSld>
  <p:clrMapOvr>
    <a:masterClrMapping/>
  </p:clrMapOvr>
  <p:transition spd="slow">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2EA5026-624F-4052-C9B9-C282808B5801}"/>
            </a:ext>
          </a:extLst>
        </p:cNvPr>
        <p:cNvGrpSpPr/>
        <p:nvPr/>
      </p:nvGrpSpPr>
      <p:grpSpPr>
        <a:xfrm>
          <a:off x="0" y="0"/>
          <a:ext cx="0" cy="0"/>
          <a:chOff x="0" y="0"/>
          <a:chExt cx="0" cy="0"/>
        </a:xfrm>
      </p:grpSpPr>
      <p:sp>
        <p:nvSpPr>
          <p:cNvPr id="3" name="Text Box 3">
            <a:extLst>
              <a:ext uri="{FF2B5EF4-FFF2-40B4-BE49-F238E27FC236}">
                <a16:creationId xmlns:a16="http://schemas.microsoft.com/office/drawing/2014/main" id="{DDD83FA1-801D-7B12-2B88-E11434CE7FA4}"/>
              </a:ext>
            </a:extLst>
          </p:cNvPr>
          <p:cNvSpPr txBox="1">
            <a:spLocks noChangeArrowheads="1"/>
          </p:cNvSpPr>
          <p:nvPr/>
        </p:nvSpPr>
        <p:spPr bwMode="auto">
          <a:xfrm>
            <a:off x="173038" y="801254"/>
            <a:ext cx="11805602" cy="6003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pPr marL="0" marR="0" algn="just">
              <a:lnSpc>
                <a:spcPct val="97000"/>
              </a:lnSpc>
            </a:pPr>
            <a:r>
              <a:rPr lang="en-US" sz="4400" b="0" i="1" dirty="0">
                <a:solidFill>
                  <a:schemeClr val="tx1"/>
                </a:solidFill>
                <a:effectLst/>
                <a:latin typeface="Calibri" panose="020F0502020204030204" pitchFamily="34" charset="0"/>
                <a:ea typeface="Calibri" panose="020F0502020204030204" pitchFamily="34" charset="0"/>
                <a:cs typeface="Calibri" panose="020F0502020204030204" pitchFamily="34" charset="0"/>
              </a:rPr>
              <a:t>12 Beloved, do not be surprised at the fiery ordeal among you, which comes upon you for your testing, as though some strange thing were happening to you; 13 </a:t>
            </a:r>
            <a:r>
              <a:rPr lang="en-US" sz="4400" b="0" i="1" u="sng" dirty="0">
                <a:solidFill>
                  <a:schemeClr val="tx1"/>
                </a:solidFill>
                <a:effectLst/>
                <a:latin typeface="Calibri" panose="020F0502020204030204" pitchFamily="34" charset="0"/>
                <a:ea typeface="Calibri" panose="020F0502020204030204" pitchFamily="34" charset="0"/>
                <a:cs typeface="Calibri" panose="020F0502020204030204" pitchFamily="34" charset="0"/>
              </a:rPr>
              <a:t>but to the degree that you share the sufferings of Christ</a:t>
            </a:r>
            <a:r>
              <a:rPr lang="en-US" sz="4400" b="0" i="1" dirty="0">
                <a:solidFill>
                  <a:schemeClr val="tx1"/>
                </a:solidFill>
                <a:effectLst/>
                <a:latin typeface="Calibri" panose="020F0502020204030204" pitchFamily="34" charset="0"/>
                <a:ea typeface="Calibri" panose="020F0502020204030204" pitchFamily="34" charset="0"/>
                <a:cs typeface="Calibri" panose="020F0502020204030204" pitchFamily="34" charset="0"/>
              </a:rPr>
              <a:t>, keep on rejoicing, </a:t>
            </a:r>
            <a:r>
              <a:rPr lang="en-US" sz="4400" b="0" i="1" u="sng" dirty="0">
                <a:solidFill>
                  <a:schemeClr val="tx1"/>
                </a:solidFill>
                <a:effectLst/>
                <a:latin typeface="Calibri" panose="020F0502020204030204" pitchFamily="34" charset="0"/>
                <a:ea typeface="Calibri" panose="020F0502020204030204" pitchFamily="34" charset="0"/>
                <a:cs typeface="Calibri" panose="020F0502020204030204" pitchFamily="34" charset="0"/>
              </a:rPr>
              <a:t>so that also at the revelation of His glory you may rejoice with exultation</a:t>
            </a:r>
            <a:r>
              <a:rPr lang="en-US" sz="4400" b="0" i="1" dirty="0">
                <a:solidFill>
                  <a:schemeClr val="tx1"/>
                </a:solidFill>
                <a:effectLst/>
                <a:latin typeface="Calibri" panose="020F0502020204030204" pitchFamily="34" charset="0"/>
                <a:ea typeface="Calibri" panose="020F0502020204030204" pitchFamily="34" charset="0"/>
                <a:cs typeface="Calibri" panose="020F0502020204030204" pitchFamily="34" charset="0"/>
              </a:rPr>
              <a:t>. 14 </a:t>
            </a:r>
            <a:r>
              <a:rPr lang="en-US" sz="4400" b="0" i="1" u="sng" dirty="0">
                <a:solidFill>
                  <a:schemeClr val="tx1"/>
                </a:solidFill>
                <a:effectLst/>
                <a:latin typeface="Calibri" panose="020F0502020204030204" pitchFamily="34" charset="0"/>
                <a:ea typeface="Calibri" panose="020F0502020204030204" pitchFamily="34" charset="0"/>
                <a:cs typeface="Calibri" panose="020F0502020204030204" pitchFamily="34" charset="0"/>
              </a:rPr>
              <a:t>If you are reviled</a:t>
            </a:r>
            <a:r>
              <a:rPr lang="en-US" sz="4400" b="0" i="1" dirty="0">
                <a:solidFill>
                  <a:schemeClr val="tx1"/>
                </a:solidFill>
                <a:effectLst/>
                <a:latin typeface="Calibri" panose="020F0502020204030204" pitchFamily="34" charset="0"/>
                <a:ea typeface="Calibri" panose="020F0502020204030204" pitchFamily="34" charset="0"/>
                <a:cs typeface="Calibri" panose="020F0502020204030204" pitchFamily="34" charset="0"/>
              </a:rPr>
              <a:t> for the name of Christ, you are blessed, because </a:t>
            </a:r>
            <a:r>
              <a:rPr lang="en-US" sz="4400" b="0" i="1" u="sng" dirty="0">
                <a:solidFill>
                  <a:schemeClr val="tx1"/>
                </a:solidFill>
                <a:effectLst/>
                <a:latin typeface="Calibri" panose="020F0502020204030204" pitchFamily="34" charset="0"/>
                <a:ea typeface="Calibri" panose="020F0502020204030204" pitchFamily="34" charset="0"/>
                <a:cs typeface="Calibri" panose="020F0502020204030204" pitchFamily="34" charset="0"/>
              </a:rPr>
              <a:t>the Spirit of glory and of God rests on you</a:t>
            </a:r>
            <a:r>
              <a:rPr lang="en-US" sz="4400" b="0" i="1" dirty="0">
                <a:solidFill>
                  <a:schemeClr val="tx1"/>
                </a:solidFill>
                <a:effectLst/>
                <a:latin typeface="Calibri" panose="020F0502020204030204" pitchFamily="34" charset="0"/>
                <a:ea typeface="Calibri" panose="020F0502020204030204" pitchFamily="34" charset="0"/>
                <a:cs typeface="Calibri" panose="020F0502020204030204" pitchFamily="34" charset="0"/>
              </a:rPr>
              <a:t>. </a:t>
            </a:r>
            <a:endParaRPr lang="en-US" sz="44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TextBox 5">
            <a:extLst>
              <a:ext uri="{FF2B5EF4-FFF2-40B4-BE49-F238E27FC236}">
                <a16:creationId xmlns:a16="http://schemas.microsoft.com/office/drawing/2014/main" id="{FE1ECE4C-9D64-D4DF-9831-CE283ED2D1AC}"/>
              </a:ext>
            </a:extLst>
          </p:cNvPr>
          <p:cNvSpPr txBox="1"/>
          <p:nvPr/>
        </p:nvSpPr>
        <p:spPr>
          <a:xfrm>
            <a:off x="340615" y="190881"/>
            <a:ext cx="11692889" cy="707886"/>
          </a:xfrm>
          <a:prstGeom prst="rect">
            <a:avLst/>
          </a:prstGeom>
          <a:noFill/>
        </p:spPr>
        <p:txBody>
          <a:bodyPr wrap="square" rtlCol="0">
            <a:spAutoFit/>
          </a:bodyPr>
          <a:lstStyle/>
          <a:p>
            <a:pPr algn="ctr"/>
            <a:r>
              <a:rPr lang="en-US" sz="4000" dirty="0">
                <a:latin typeface="Arial" panose="020B0604020202020204" pitchFamily="34" charset="0"/>
                <a:cs typeface="Arial" panose="020B0604020202020204" pitchFamily="34" charset="0"/>
              </a:rPr>
              <a:t>1 Peter 4:12-14</a:t>
            </a:r>
          </a:p>
        </p:txBody>
      </p:sp>
    </p:spTree>
    <p:extLst>
      <p:ext uri="{BB962C8B-B14F-4D97-AF65-F5344CB8AC3E}">
        <p14:creationId xmlns:p14="http://schemas.microsoft.com/office/powerpoint/2010/main" val="1714539929"/>
      </p:ext>
    </p:extLst>
  </p:cSld>
  <p:clrMapOvr>
    <a:masterClrMapping/>
  </p:clrMapOvr>
  <p:transition spd="slow">
    <p:fad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E08D6AC-E305-8C2C-D310-08D7B19AD832}"/>
            </a:ext>
          </a:extLst>
        </p:cNvPr>
        <p:cNvGrpSpPr/>
        <p:nvPr/>
      </p:nvGrpSpPr>
      <p:grpSpPr>
        <a:xfrm>
          <a:off x="0" y="0"/>
          <a:ext cx="0" cy="0"/>
          <a:chOff x="0" y="0"/>
          <a:chExt cx="0" cy="0"/>
        </a:xfrm>
      </p:grpSpPr>
      <p:sp>
        <p:nvSpPr>
          <p:cNvPr id="3" name="Text Box 3">
            <a:extLst>
              <a:ext uri="{FF2B5EF4-FFF2-40B4-BE49-F238E27FC236}">
                <a16:creationId xmlns:a16="http://schemas.microsoft.com/office/drawing/2014/main" id="{BD0CC090-C545-9987-691F-E6C5EACCF39C}"/>
              </a:ext>
            </a:extLst>
          </p:cNvPr>
          <p:cNvSpPr txBox="1">
            <a:spLocks noChangeArrowheads="1"/>
          </p:cNvSpPr>
          <p:nvPr/>
        </p:nvSpPr>
        <p:spPr bwMode="auto">
          <a:xfrm>
            <a:off x="173038" y="801254"/>
            <a:ext cx="11805602" cy="29582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pPr marL="0" marR="0" algn="just">
              <a:lnSpc>
                <a:spcPct val="97000"/>
              </a:lnSpc>
            </a:pPr>
            <a:r>
              <a:rPr lang="en-US" sz="4800" b="0" i="1" dirty="0">
                <a:solidFill>
                  <a:schemeClr val="tx1"/>
                </a:solidFill>
                <a:effectLst/>
                <a:latin typeface="Calibri" panose="020F0502020204030204" pitchFamily="34" charset="0"/>
                <a:ea typeface="Calibri" panose="020F0502020204030204" pitchFamily="34" charset="0"/>
                <a:cs typeface="Calibri" panose="020F0502020204030204" pitchFamily="34" charset="0"/>
              </a:rPr>
              <a:t>Therefore, I exhort the elders among you, as your fellow elder and </a:t>
            </a:r>
            <a:r>
              <a:rPr lang="en-US" sz="4800" b="0" i="1" u="sng" dirty="0">
                <a:solidFill>
                  <a:schemeClr val="tx1"/>
                </a:solidFill>
                <a:effectLst/>
                <a:latin typeface="Calibri" panose="020F0502020204030204" pitchFamily="34" charset="0"/>
                <a:ea typeface="Calibri" panose="020F0502020204030204" pitchFamily="34" charset="0"/>
                <a:cs typeface="Calibri" panose="020F0502020204030204" pitchFamily="34" charset="0"/>
              </a:rPr>
              <a:t>witness of the sufferings of Christ</a:t>
            </a:r>
            <a:r>
              <a:rPr lang="en-US" sz="4800" b="0" i="1" dirty="0">
                <a:solidFill>
                  <a:schemeClr val="tx1"/>
                </a:solidFill>
                <a:effectLst/>
                <a:latin typeface="Calibri" panose="020F0502020204030204" pitchFamily="34" charset="0"/>
                <a:ea typeface="Calibri" panose="020F0502020204030204" pitchFamily="34" charset="0"/>
                <a:cs typeface="Calibri" panose="020F0502020204030204" pitchFamily="34" charset="0"/>
              </a:rPr>
              <a:t>, and a partaker also of </a:t>
            </a:r>
            <a:r>
              <a:rPr lang="en-US" sz="4800" b="0" i="1" u="sng" dirty="0">
                <a:solidFill>
                  <a:schemeClr val="tx1"/>
                </a:solidFill>
                <a:effectLst/>
                <a:latin typeface="Calibri" panose="020F0502020204030204" pitchFamily="34" charset="0"/>
                <a:ea typeface="Calibri" panose="020F0502020204030204" pitchFamily="34" charset="0"/>
                <a:cs typeface="Calibri" panose="020F0502020204030204" pitchFamily="34" charset="0"/>
              </a:rPr>
              <a:t>the glory that is to be revealed</a:t>
            </a:r>
            <a:endParaRPr lang="en-US" sz="48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TextBox 5">
            <a:extLst>
              <a:ext uri="{FF2B5EF4-FFF2-40B4-BE49-F238E27FC236}">
                <a16:creationId xmlns:a16="http://schemas.microsoft.com/office/drawing/2014/main" id="{397223DE-8A93-3627-003C-2ADBDD56003D}"/>
              </a:ext>
            </a:extLst>
          </p:cNvPr>
          <p:cNvSpPr txBox="1"/>
          <p:nvPr/>
        </p:nvSpPr>
        <p:spPr>
          <a:xfrm>
            <a:off x="340615" y="190881"/>
            <a:ext cx="11692889" cy="707886"/>
          </a:xfrm>
          <a:prstGeom prst="rect">
            <a:avLst/>
          </a:prstGeom>
          <a:noFill/>
        </p:spPr>
        <p:txBody>
          <a:bodyPr wrap="square" rtlCol="0">
            <a:spAutoFit/>
          </a:bodyPr>
          <a:lstStyle/>
          <a:p>
            <a:pPr algn="ctr"/>
            <a:r>
              <a:rPr lang="en-US" sz="4000" dirty="0">
                <a:latin typeface="Arial" panose="020B0604020202020204" pitchFamily="34" charset="0"/>
                <a:cs typeface="Arial" panose="020B0604020202020204" pitchFamily="34" charset="0"/>
              </a:rPr>
              <a:t>1 Peter 5:1</a:t>
            </a:r>
          </a:p>
        </p:txBody>
      </p:sp>
    </p:spTree>
    <p:extLst>
      <p:ext uri="{BB962C8B-B14F-4D97-AF65-F5344CB8AC3E}">
        <p14:creationId xmlns:p14="http://schemas.microsoft.com/office/powerpoint/2010/main" val="2716457126"/>
      </p:ext>
    </p:extLst>
  </p:cSld>
  <p:clrMapOvr>
    <a:masterClrMapping/>
  </p:clrMapOvr>
  <p:transition spd="slow">
    <p:fade/>
  </p:transition>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amask">
  <a:themeElements>
    <a:clrScheme name="Damask">
      <a:dk1>
        <a:sysClr val="windowText" lastClr="000000"/>
      </a:dk1>
      <a:lt1>
        <a:sysClr val="window" lastClr="FFFFFF"/>
      </a:lt1>
      <a:dk2>
        <a:srgbClr val="742332"/>
      </a:dk2>
      <a:lt2>
        <a:srgbClr val="EE91A0"/>
      </a:lt2>
      <a:accent1>
        <a:srgbClr val="E03754"/>
      </a:accent1>
      <a:accent2>
        <a:srgbClr val="E86C2E"/>
      </a:accent2>
      <a:accent3>
        <a:srgbClr val="DAB250"/>
      </a:accent3>
      <a:accent4>
        <a:srgbClr val="60C4AA"/>
      </a:accent4>
      <a:accent5>
        <a:srgbClr val="51A9DB"/>
      </a:accent5>
      <a:accent6>
        <a:srgbClr val="976AC9"/>
      </a:accent6>
      <a:hlink>
        <a:srgbClr val="D5445E"/>
      </a:hlink>
      <a:folHlink>
        <a:srgbClr val="E17C8E"/>
      </a:folHlink>
    </a:clrScheme>
    <a:fontScheme name="Damask">
      <a:majorFont>
        <a:latin typeface="Bookman Old Style" panose="02050604050505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Rockwell" panose="020606030202050204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amask">
      <a:fillStyleLst>
        <a:solidFill>
          <a:schemeClr val="phClr"/>
        </a:solidFill>
        <a:gradFill rotWithShape="1">
          <a:gsLst>
            <a:gs pos="0">
              <a:schemeClr val="phClr">
                <a:tint val="48000"/>
                <a:satMod val="105000"/>
                <a:lumMod val="110000"/>
              </a:schemeClr>
            </a:gs>
            <a:gs pos="100000">
              <a:schemeClr val="phClr">
                <a:tint val="78000"/>
                <a:satMod val="109000"/>
                <a:lumMod val="100000"/>
              </a:schemeClr>
            </a:gs>
          </a:gsLst>
          <a:lin ang="5400000" scaled="0"/>
        </a:gradFill>
        <a:gradFill rotWithShape="1">
          <a:gsLst>
            <a:gs pos="0">
              <a:schemeClr val="phClr">
                <a:tint val="94000"/>
                <a:satMod val="100000"/>
                <a:lumMod val="104000"/>
              </a:schemeClr>
            </a:gs>
            <a:gs pos="69000">
              <a:schemeClr val="phClr">
                <a:shade val="86000"/>
                <a:satMod val="130000"/>
                <a:lumMod val="102000"/>
              </a:schemeClr>
            </a:gs>
            <a:gs pos="100000">
              <a:schemeClr val="phClr">
                <a:shade val="72000"/>
                <a:satMod val="130000"/>
                <a:lumMod val="100000"/>
              </a:schemeClr>
            </a:gs>
          </a:gsLst>
          <a:lin ang="5400000" scaled="0"/>
        </a:gradFill>
      </a:fillStyleLst>
      <a:lnStyleLst>
        <a:ln w="12700"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50800" dist="38100" dir="5400000" sy="96000" rotWithShape="0">
              <a:srgbClr val="000000">
                <a:alpha val="54000"/>
              </a:srgbClr>
            </a:outerShdw>
          </a:effectLst>
        </a:effectStyle>
        <a:effectStyle>
          <a:effectLst>
            <a:outerShdw blurRad="76200" dist="38100" dir="5400000" algn="ctr" rotWithShape="0">
              <a:srgbClr val="000000">
                <a:alpha val="76000"/>
              </a:srgbClr>
            </a:outerShdw>
          </a:effectLst>
          <a:scene3d>
            <a:camera prst="orthographicFront">
              <a:rot lat="0" lon="0" rev="0"/>
            </a:camera>
            <a:lightRig rig="balanced" dir="t"/>
          </a:scene3d>
          <a:sp3d prstMaterial="matte">
            <a:bevelT w="25400" h="25400" prst="relaxedInset"/>
          </a:sp3d>
        </a:effectStyle>
      </a:effectStyleLst>
      <a:bgFillStyleLst>
        <a:solidFill>
          <a:schemeClr val="phClr"/>
        </a:solidFill>
        <a:solidFill>
          <a:schemeClr val="phClr">
            <a:tint val="95000"/>
            <a:satMod val="170000"/>
          </a:schemeClr>
        </a:solidFill>
        <a:blipFill rotWithShape="1">
          <a:blip xmlns:r="http://schemas.openxmlformats.org/officeDocument/2006/relationships" r:embed="rId1">
            <a:duotone>
              <a:schemeClr val="phClr">
                <a:shade val="18000"/>
                <a:satMod val="160000"/>
                <a:lumMod val="28000"/>
              </a:schemeClr>
              <a:schemeClr val="phClr">
                <a:tint val="95000"/>
                <a:satMod val="160000"/>
                <a:lumMod val="116000"/>
              </a:schemeClr>
            </a:duotone>
          </a:blip>
          <a:stretch/>
        </a:blipFill>
      </a:bgFillStyleLst>
    </a:fmtScheme>
  </a:themeElements>
  <a:objectDefaults/>
  <a:extraClrSchemeLst/>
  <a:extLst>
    <a:ext uri="{05A4C25C-085E-4340-85A3-A5531E510DB2}">
      <thm15:themeFamily xmlns:thm15="http://schemas.microsoft.com/office/thememl/2012/main" name="Damask" id="{F9A299A0-33D0-4E0F-9F3F-7163E3744208}" vid="{6B2E858E-683F-40D9-B4CB-284D097F3AC0}"/>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Damask</Template>
  <TotalTime>5273</TotalTime>
  <Words>1505</Words>
  <Application>Microsoft Office PowerPoint</Application>
  <PresentationFormat>Widescreen</PresentationFormat>
  <Paragraphs>91</Paragraphs>
  <Slides>25</Slides>
  <Notes>0</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25</vt:i4>
      </vt:variant>
    </vt:vector>
  </HeadingPairs>
  <TitlesOfParts>
    <vt:vector size="35" baseType="lpstr">
      <vt:lpstr>Abadi</vt:lpstr>
      <vt:lpstr>Aptos</vt:lpstr>
      <vt:lpstr>Arial</vt:lpstr>
      <vt:lpstr>Avenir Next LT Pro Light</vt:lpstr>
      <vt:lpstr>Bookman Old Style</vt:lpstr>
      <vt:lpstr>Calibri</vt:lpstr>
      <vt:lpstr>Rockwell</vt:lpstr>
      <vt:lpstr>Times New Roman</vt:lpstr>
      <vt:lpstr>Wingdings</vt:lpstr>
      <vt:lpstr>Damask</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Resolved to be a servant-driven church</dc:title>
  <dc:creator>Ed</dc:creator>
  <cp:lastModifiedBy>Ed Godfrey</cp:lastModifiedBy>
  <cp:revision>57</cp:revision>
  <dcterms:created xsi:type="dcterms:W3CDTF">2022-12-30T16:15:56Z</dcterms:created>
  <dcterms:modified xsi:type="dcterms:W3CDTF">2025-05-24T15:52:09Z</dcterms:modified>
</cp:coreProperties>
</file>