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7"/>
  </p:notesMasterIdLst>
  <p:sldIdLst>
    <p:sldId id="636" r:id="rId2"/>
    <p:sldId id="1269" r:id="rId3"/>
    <p:sldId id="1102" r:id="rId4"/>
    <p:sldId id="1299" r:id="rId5"/>
    <p:sldId id="1344" r:id="rId6"/>
    <p:sldId id="1345" r:id="rId7"/>
    <p:sldId id="1346" r:id="rId8"/>
    <p:sldId id="1347" r:id="rId9"/>
    <p:sldId id="1348" r:id="rId10"/>
    <p:sldId id="1349" r:id="rId11"/>
    <p:sldId id="1301" r:id="rId12"/>
    <p:sldId id="1169" r:id="rId13"/>
    <p:sldId id="1329" r:id="rId14"/>
    <p:sldId id="1350" r:id="rId15"/>
    <p:sldId id="1351" r:id="rId16"/>
    <p:sldId id="1352" r:id="rId17"/>
    <p:sldId id="1330" r:id="rId18"/>
    <p:sldId id="1353" r:id="rId19"/>
    <p:sldId id="1354" r:id="rId20"/>
    <p:sldId id="1359" r:id="rId21"/>
    <p:sldId id="1358" r:id="rId22"/>
    <p:sldId id="1361" r:id="rId23"/>
    <p:sldId id="1363" r:id="rId24"/>
    <p:sldId id="1362" r:id="rId25"/>
    <p:sldId id="136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03F11-8BAA-4D24-961A-8715B49D568E}" v="1030" dt="2025-05-24T15:51:52.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F903F11-8BAA-4D24-961A-8715B49D568E}"/>
    <pc:docChg chg="custSel addSld delSld modSld sldOrd">
      <pc:chgData name="Ed Godfrey" userId="61aa7c48ee0e3db0" providerId="LiveId" clId="{BF903F11-8BAA-4D24-961A-8715B49D568E}" dt="2025-05-24T15:52:04.593" v="1577" actId="47"/>
      <pc:docMkLst>
        <pc:docMk/>
      </pc:docMkLst>
      <pc:sldChg chg="modSp mod">
        <pc:chgData name="Ed Godfrey" userId="61aa7c48ee0e3db0" providerId="LiveId" clId="{BF903F11-8BAA-4D24-961A-8715B49D568E}" dt="2025-05-24T14:58:54.721" v="31" actId="20577"/>
        <pc:sldMkLst>
          <pc:docMk/>
          <pc:sldMk cId="286626818" sldId="636"/>
        </pc:sldMkLst>
        <pc:spChg chg="mod">
          <ac:chgData name="Ed Godfrey" userId="61aa7c48ee0e3db0" providerId="LiveId" clId="{BF903F11-8BAA-4D24-961A-8715B49D568E}" dt="2025-05-24T14:58:51.121" v="29" actId="20577"/>
          <ac:spMkLst>
            <pc:docMk/>
            <pc:sldMk cId="286626818" sldId="636"/>
            <ac:spMk id="3" creationId="{1206BF46-F60A-B583-BE9A-98813DA83DD6}"/>
          </ac:spMkLst>
        </pc:spChg>
        <pc:spChg chg="mod">
          <ac:chgData name="Ed Godfrey" userId="61aa7c48ee0e3db0" providerId="LiveId" clId="{BF903F11-8BAA-4D24-961A-8715B49D568E}" dt="2025-05-24T14:58:54.721" v="31" actId="20577"/>
          <ac:spMkLst>
            <pc:docMk/>
            <pc:sldMk cId="286626818" sldId="636"/>
            <ac:spMk id="4" creationId="{E81091B1-FFCB-0593-6511-1E1CB61C648D}"/>
          </ac:spMkLst>
        </pc:spChg>
      </pc:sldChg>
      <pc:sldChg chg="modSp mod ord modAnim">
        <pc:chgData name="Ed Godfrey" userId="61aa7c48ee0e3db0" providerId="LiveId" clId="{BF903F11-8BAA-4D24-961A-8715B49D568E}" dt="2025-05-24T15:02:36.577" v="270"/>
        <pc:sldMkLst>
          <pc:docMk/>
          <pc:sldMk cId="1317570804" sldId="1102"/>
        </pc:sldMkLst>
        <pc:spChg chg="mod">
          <ac:chgData name="Ed Godfrey" userId="61aa7c48ee0e3db0" providerId="LiveId" clId="{BF903F11-8BAA-4D24-961A-8715B49D568E}" dt="2025-05-24T15:01:20.631" v="258" actId="20577"/>
          <ac:spMkLst>
            <pc:docMk/>
            <pc:sldMk cId="1317570804" sldId="1102"/>
            <ac:spMk id="3" creationId="{9E3293C3-2021-04F5-B3B2-149081BCD341}"/>
          </ac:spMkLst>
        </pc:spChg>
        <pc:spChg chg="mod">
          <ac:chgData name="Ed Godfrey" userId="61aa7c48ee0e3db0" providerId="LiveId" clId="{BF903F11-8BAA-4D24-961A-8715B49D568E}" dt="2025-05-24T15:00:24.322" v="53" actId="20577"/>
          <ac:spMkLst>
            <pc:docMk/>
            <pc:sldMk cId="1317570804" sldId="1102"/>
            <ac:spMk id="6" creationId="{27341E30-1523-0531-D0E1-7D6824619EE0}"/>
          </ac:spMkLst>
        </pc:spChg>
      </pc:sldChg>
      <pc:sldChg chg="modSp mod ord modAnim">
        <pc:chgData name="Ed Godfrey" userId="61aa7c48ee0e3db0" providerId="LiveId" clId="{BF903F11-8BAA-4D24-961A-8715B49D568E}" dt="2025-05-24T15:28:56.711" v="953" actId="20577"/>
        <pc:sldMkLst>
          <pc:docMk/>
          <pc:sldMk cId="93068664" sldId="1169"/>
        </pc:sldMkLst>
        <pc:spChg chg="mod">
          <ac:chgData name="Ed Godfrey" userId="61aa7c48ee0e3db0" providerId="LiveId" clId="{BF903F11-8BAA-4D24-961A-8715B49D568E}" dt="2025-05-24T15:28:56.711" v="953" actId="20577"/>
          <ac:spMkLst>
            <pc:docMk/>
            <pc:sldMk cId="93068664" sldId="1169"/>
            <ac:spMk id="2" creationId="{94FB628E-0996-5647-13C3-88A558455B3A}"/>
          </ac:spMkLst>
        </pc:spChg>
        <pc:spChg chg="mod">
          <ac:chgData name="Ed Godfrey" userId="61aa7c48ee0e3db0" providerId="LiveId" clId="{BF903F11-8BAA-4D24-961A-8715B49D568E}" dt="2025-05-24T15:11:57.356" v="506" actId="20577"/>
          <ac:spMkLst>
            <pc:docMk/>
            <pc:sldMk cId="93068664" sldId="1169"/>
            <ac:spMk id="3" creationId="{BB6B93C3-77D3-564A-AB55-7A6A8F27E728}"/>
          </ac:spMkLst>
        </pc:spChg>
        <pc:spChg chg="mod">
          <ac:chgData name="Ed Godfrey" userId="61aa7c48ee0e3db0" providerId="LiveId" clId="{BF903F11-8BAA-4D24-961A-8715B49D568E}" dt="2025-05-24T15:09:42.711" v="407" actId="20577"/>
          <ac:spMkLst>
            <pc:docMk/>
            <pc:sldMk cId="93068664" sldId="1169"/>
            <ac:spMk id="6" creationId="{17B52AA5-3B14-F99C-0DD0-E4BB4A41B4BB}"/>
          </ac:spMkLst>
        </pc:spChg>
      </pc:sldChg>
      <pc:sldChg chg="modSp mod">
        <pc:chgData name="Ed Godfrey" userId="61aa7c48ee0e3db0" providerId="LiveId" clId="{BF903F11-8BAA-4D24-961A-8715B49D568E}" dt="2025-05-24T14:59:29.745" v="44" actId="20577"/>
        <pc:sldMkLst>
          <pc:docMk/>
          <pc:sldMk cId="3970498772" sldId="1269"/>
        </pc:sldMkLst>
        <pc:spChg chg="mod">
          <ac:chgData name="Ed Godfrey" userId="61aa7c48ee0e3db0" providerId="LiveId" clId="{BF903F11-8BAA-4D24-961A-8715B49D568E}" dt="2025-05-24T14:59:23.765" v="36" actId="255"/>
          <ac:spMkLst>
            <pc:docMk/>
            <pc:sldMk cId="3970498772" sldId="1269"/>
            <ac:spMk id="3" creationId="{931ED419-8DC3-DCD1-6556-EA0878EA378C}"/>
          </ac:spMkLst>
        </pc:spChg>
        <pc:spChg chg="mod">
          <ac:chgData name="Ed Godfrey" userId="61aa7c48ee0e3db0" providerId="LiveId" clId="{BF903F11-8BAA-4D24-961A-8715B49D568E}" dt="2025-05-24T14:59:29.745" v="44" actId="20577"/>
          <ac:spMkLst>
            <pc:docMk/>
            <pc:sldMk cId="3970498772" sldId="1269"/>
            <ac:spMk id="6" creationId="{A953B167-200B-EC1D-722E-3D017EE50B8B}"/>
          </ac:spMkLst>
        </pc:spChg>
      </pc:sldChg>
      <pc:sldChg chg="modSp mod">
        <pc:chgData name="Ed Godfrey" userId="61aa7c48ee0e3db0" providerId="LiveId" clId="{BF903F11-8BAA-4D24-961A-8715B49D568E}" dt="2025-05-24T15:04:06.228" v="284" actId="20577"/>
        <pc:sldMkLst>
          <pc:docMk/>
          <pc:sldMk cId="1690934050" sldId="1299"/>
        </pc:sldMkLst>
        <pc:spChg chg="mod">
          <ac:chgData name="Ed Godfrey" userId="61aa7c48ee0e3db0" providerId="LiveId" clId="{BF903F11-8BAA-4D24-961A-8715B49D568E}" dt="2025-05-24T15:03:54.775" v="277" actId="122"/>
          <ac:spMkLst>
            <pc:docMk/>
            <pc:sldMk cId="1690934050" sldId="1299"/>
            <ac:spMk id="3" creationId="{E90FF165-4FF5-C3AF-C64D-80FE4F6997D5}"/>
          </ac:spMkLst>
        </pc:spChg>
        <pc:spChg chg="mod">
          <ac:chgData name="Ed Godfrey" userId="61aa7c48ee0e3db0" providerId="LiveId" clId="{BF903F11-8BAA-4D24-961A-8715B49D568E}" dt="2025-05-24T15:04:06.228" v="284" actId="20577"/>
          <ac:spMkLst>
            <pc:docMk/>
            <pc:sldMk cId="1690934050" sldId="1299"/>
            <ac:spMk id="6" creationId="{2492ECF9-8F86-6F52-E9CA-C9F5E25BBB0D}"/>
          </ac:spMkLst>
        </pc:spChg>
      </pc:sldChg>
      <pc:sldChg chg="del">
        <pc:chgData name="Ed Godfrey" userId="61aa7c48ee0e3db0" providerId="LiveId" clId="{BF903F11-8BAA-4D24-961A-8715B49D568E}" dt="2025-05-24T15:52:01.404" v="1570" actId="47"/>
        <pc:sldMkLst>
          <pc:docMk/>
          <pc:sldMk cId="2719826379" sldId="1326"/>
        </pc:sldMkLst>
      </pc:sldChg>
      <pc:sldChg chg="modSp mod modAnim">
        <pc:chgData name="Ed Godfrey" userId="61aa7c48ee0e3db0" providerId="LiveId" clId="{BF903F11-8BAA-4D24-961A-8715B49D568E}" dt="2025-05-24T15:24:43.018" v="851" actId="11"/>
        <pc:sldMkLst>
          <pc:docMk/>
          <pc:sldMk cId="695718472" sldId="1329"/>
        </pc:sldMkLst>
        <pc:spChg chg="mod">
          <ac:chgData name="Ed Godfrey" userId="61aa7c48ee0e3db0" providerId="LiveId" clId="{BF903F11-8BAA-4D24-961A-8715B49D568E}" dt="2025-05-24T15:24:43.018" v="851" actId="11"/>
          <ac:spMkLst>
            <pc:docMk/>
            <pc:sldMk cId="695718472" sldId="1329"/>
            <ac:spMk id="3" creationId="{BD30A650-A382-CBB7-2535-58474D205117}"/>
          </ac:spMkLst>
        </pc:spChg>
        <pc:spChg chg="mod">
          <ac:chgData name="Ed Godfrey" userId="61aa7c48ee0e3db0" providerId="LiveId" clId="{BF903F11-8BAA-4D24-961A-8715B49D568E}" dt="2025-05-24T15:14:39.113" v="728" actId="20577"/>
          <ac:spMkLst>
            <pc:docMk/>
            <pc:sldMk cId="695718472" sldId="1329"/>
            <ac:spMk id="6" creationId="{70E7742E-A8F8-E407-5FB1-391D58A527B6}"/>
          </ac:spMkLst>
        </pc:spChg>
      </pc:sldChg>
      <pc:sldChg chg="modSp mod">
        <pc:chgData name="Ed Godfrey" userId="61aa7c48ee0e3db0" providerId="LiveId" clId="{BF903F11-8BAA-4D24-961A-8715B49D568E}" dt="2025-05-24T15:30:48.737" v="990" actId="115"/>
        <pc:sldMkLst>
          <pc:docMk/>
          <pc:sldMk cId="4171547961" sldId="1330"/>
        </pc:sldMkLst>
        <pc:spChg chg="mod">
          <ac:chgData name="Ed Godfrey" userId="61aa7c48ee0e3db0" providerId="LiveId" clId="{BF903F11-8BAA-4D24-961A-8715B49D568E}" dt="2025-05-24T15:30:48.737" v="990" actId="115"/>
          <ac:spMkLst>
            <pc:docMk/>
            <pc:sldMk cId="4171547961" sldId="1330"/>
            <ac:spMk id="3" creationId="{8673EEA4-E266-DC29-1E18-B4C1EFC22C26}"/>
          </ac:spMkLst>
        </pc:spChg>
        <pc:spChg chg="mod">
          <ac:chgData name="Ed Godfrey" userId="61aa7c48ee0e3db0" providerId="LiveId" clId="{BF903F11-8BAA-4D24-961A-8715B49D568E}" dt="2025-05-24T15:30:26.991" v="986" actId="20577"/>
          <ac:spMkLst>
            <pc:docMk/>
            <pc:sldMk cId="4171547961" sldId="1330"/>
            <ac:spMk id="6" creationId="{C9E2F9F4-EBC7-BB1D-32AB-C60E6BD16C34}"/>
          </ac:spMkLst>
        </pc:spChg>
      </pc:sldChg>
      <pc:sldChg chg="del">
        <pc:chgData name="Ed Godfrey" userId="61aa7c48ee0e3db0" providerId="LiveId" clId="{BF903F11-8BAA-4D24-961A-8715B49D568E}" dt="2025-05-24T15:51:59.134" v="1564" actId="47"/>
        <pc:sldMkLst>
          <pc:docMk/>
          <pc:sldMk cId="2984577563" sldId="1331"/>
        </pc:sldMkLst>
      </pc:sldChg>
      <pc:sldChg chg="del">
        <pc:chgData name="Ed Godfrey" userId="61aa7c48ee0e3db0" providerId="LiveId" clId="{BF903F11-8BAA-4D24-961A-8715B49D568E}" dt="2025-05-24T15:51:59.544" v="1565" actId="47"/>
        <pc:sldMkLst>
          <pc:docMk/>
          <pc:sldMk cId="1990342577" sldId="1332"/>
        </pc:sldMkLst>
      </pc:sldChg>
      <pc:sldChg chg="del">
        <pc:chgData name="Ed Godfrey" userId="61aa7c48ee0e3db0" providerId="LiveId" clId="{BF903F11-8BAA-4D24-961A-8715B49D568E}" dt="2025-05-24T15:51:59.833" v="1566" actId="47"/>
        <pc:sldMkLst>
          <pc:docMk/>
          <pc:sldMk cId="4111193486" sldId="1333"/>
        </pc:sldMkLst>
      </pc:sldChg>
      <pc:sldChg chg="del">
        <pc:chgData name="Ed Godfrey" userId="61aa7c48ee0e3db0" providerId="LiveId" clId="{BF903F11-8BAA-4D24-961A-8715B49D568E}" dt="2025-05-24T15:52:00.236" v="1567" actId="47"/>
        <pc:sldMkLst>
          <pc:docMk/>
          <pc:sldMk cId="2905197058" sldId="1334"/>
        </pc:sldMkLst>
      </pc:sldChg>
      <pc:sldChg chg="del">
        <pc:chgData name="Ed Godfrey" userId="61aa7c48ee0e3db0" providerId="LiveId" clId="{BF903F11-8BAA-4D24-961A-8715B49D568E}" dt="2025-05-24T15:52:00.599" v="1568" actId="47"/>
        <pc:sldMkLst>
          <pc:docMk/>
          <pc:sldMk cId="468213897" sldId="1335"/>
        </pc:sldMkLst>
      </pc:sldChg>
      <pc:sldChg chg="del">
        <pc:chgData name="Ed Godfrey" userId="61aa7c48ee0e3db0" providerId="LiveId" clId="{BF903F11-8BAA-4D24-961A-8715B49D568E}" dt="2025-05-24T15:52:01.020" v="1569" actId="47"/>
        <pc:sldMkLst>
          <pc:docMk/>
          <pc:sldMk cId="2125526154" sldId="1336"/>
        </pc:sldMkLst>
      </pc:sldChg>
      <pc:sldChg chg="del">
        <pc:chgData name="Ed Godfrey" userId="61aa7c48ee0e3db0" providerId="LiveId" clId="{BF903F11-8BAA-4D24-961A-8715B49D568E}" dt="2025-05-24T15:52:01.792" v="1571" actId="47"/>
        <pc:sldMkLst>
          <pc:docMk/>
          <pc:sldMk cId="3398119271" sldId="1337"/>
        </pc:sldMkLst>
      </pc:sldChg>
      <pc:sldChg chg="del">
        <pc:chgData name="Ed Godfrey" userId="61aa7c48ee0e3db0" providerId="LiveId" clId="{BF903F11-8BAA-4D24-961A-8715B49D568E}" dt="2025-05-24T15:52:03.080" v="1574" actId="47"/>
        <pc:sldMkLst>
          <pc:docMk/>
          <pc:sldMk cId="3517013647" sldId="1338"/>
        </pc:sldMkLst>
      </pc:sldChg>
      <pc:sldChg chg="del">
        <pc:chgData name="Ed Godfrey" userId="61aa7c48ee0e3db0" providerId="LiveId" clId="{BF903F11-8BAA-4D24-961A-8715B49D568E}" dt="2025-05-24T15:52:02.327" v="1572" actId="47"/>
        <pc:sldMkLst>
          <pc:docMk/>
          <pc:sldMk cId="4224129447" sldId="1339"/>
        </pc:sldMkLst>
      </pc:sldChg>
      <pc:sldChg chg="del">
        <pc:chgData name="Ed Godfrey" userId="61aa7c48ee0e3db0" providerId="LiveId" clId="{BF903F11-8BAA-4D24-961A-8715B49D568E}" dt="2025-05-24T15:52:02.724" v="1573" actId="47"/>
        <pc:sldMkLst>
          <pc:docMk/>
          <pc:sldMk cId="2310545635" sldId="1340"/>
        </pc:sldMkLst>
      </pc:sldChg>
      <pc:sldChg chg="del">
        <pc:chgData name="Ed Godfrey" userId="61aa7c48ee0e3db0" providerId="LiveId" clId="{BF903F11-8BAA-4D24-961A-8715B49D568E}" dt="2025-05-24T15:52:03.470" v="1575" actId="47"/>
        <pc:sldMkLst>
          <pc:docMk/>
          <pc:sldMk cId="3348659450" sldId="1341"/>
        </pc:sldMkLst>
      </pc:sldChg>
      <pc:sldChg chg="del">
        <pc:chgData name="Ed Godfrey" userId="61aa7c48ee0e3db0" providerId="LiveId" clId="{BF903F11-8BAA-4D24-961A-8715B49D568E}" dt="2025-05-24T15:52:03.817" v="1576" actId="47"/>
        <pc:sldMkLst>
          <pc:docMk/>
          <pc:sldMk cId="184442289" sldId="1342"/>
        </pc:sldMkLst>
      </pc:sldChg>
      <pc:sldChg chg="del">
        <pc:chgData name="Ed Godfrey" userId="61aa7c48ee0e3db0" providerId="LiveId" clId="{BF903F11-8BAA-4D24-961A-8715B49D568E}" dt="2025-05-24T15:52:04.593" v="1577" actId="47"/>
        <pc:sldMkLst>
          <pc:docMk/>
          <pc:sldMk cId="1392071729" sldId="1343"/>
        </pc:sldMkLst>
      </pc:sldChg>
      <pc:sldChg chg="modSp add mod">
        <pc:chgData name="Ed Godfrey" userId="61aa7c48ee0e3db0" providerId="LiveId" clId="{BF903F11-8BAA-4D24-961A-8715B49D568E}" dt="2025-05-24T15:05:02.606" v="299" actId="20577"/>
        <pc:sldMkLst>
          <pc:docMk/>
          <pc:sldMk cId="722476942" sldId="1344"/>
        </pc:sldMkLst>
        <pc:spChg chg="mod">
          <ac:chgData name="Ed Godfrey" userId="61aa7c48ee0e3db0" providerId="LiveId" clId="{BF903F11-8BAA-4D24-961A-8715B49D568E}" dt="2025-05-24T15:04:57.508" v="289" actId="113"/>
          <ac:spMkLst>
            <pc:docMk/>
            <pc:sldMk cId="722476942" sldId="1344"/>
            <ac:spMk id="3" creationId="{520C81EB-CB7C-5B42-8F18-5E04E249EC99}"/>
          </ac:spMkLst>
        </pc:spChg>
        <pc:spChg chg="mod">
          <ac:chgData name="Ed Godfrey" userId="61aa7c48ee0e3db0" providerId="LiveId" clId="{BF903F11-8BAA-4D24-961A-8715B49D568E}" dt="2025-05-24T15:05:02.606" v="299" actId="20577"/>
          <ac:spMkLst>
            <pc:docMk/>
            <pc:sldMk cId="722476942" sldId="1344"/>
            <ac:spMk id="6" creationId="{E6B75A5A-1153-540F-4A3D-CB0B714D306A}"/>
          </ac:spMkLst>
        </pc:spChg>
      </pc:sldChg>
      <pc:sldChg chg="modSp add mod">
        <pc:chgData name="Ed Godfrey" userId="61aa7c48ee0e3db0" providerId="LiveId" clId="{BF903F11-8BAA-4D24-961A-8715B49D568E}" dt="2025-05-24T15:07:29.632" v="324" actId="255"/>
        <pc:sldMkLst>
          <pc:docMk/>
          <pc:sldMk cId="1805688114" sldId="1345"/>
        </pc:sldMkLst>
        <pc:spChg chg="mod">
          <ac:chgData name="Ed Godfrey" userId="61aa7c48ee0e3db0" providerId="LiveId" clId="{BF903F11-8BAA-4D24-961A-8715B49D568E}" dt="2025-05-24T15:07:29.632" v="324" actId="255"/>
          <ac:spMkLst>
            <pc:docMk/>
            <pc:sldMk cId="1805688114" sldId="1345"/>
            <ac:spMk id="3" creationId="{66238DE7-44FF-81DD-B830-76FA1DB7D6A3}"/>
          </ac:spMkLst>
        </pc:spChg>
        <pc:spChg chg="mod">
          <ac:chgData name="Ed Godfrey" userId="61aa7c48ee0e3db0" providerId="LiveId" clId="{BF903F11-8BAA-4D24-961A-8715B49D568E}" dt="2025-05-24T15:07:24.143" v="323" actId="20577"/>
          <ac:spMkLst>
            <pc:docMk/>
            <pc:sldMk cId="1805688114" sldId="1345"/>
            <ac:spMk id="6" creationId="{2883E2E4-277A-CAFA-2B9E-63E64B1ED0EE}"/>
          </ac:spMkLst>
        </pc:spChg>
      </pc:sldChg>
      <pc:sldChg chg="modSp add mod">
        <pc:chgData name="Ed Godfrey" userId="61aa7c48ee0e3db0" providerId="LiveId" clId="{BF903F11-8BAA-4D24-961A-8715B49D568E}" dt="2025-05-24T15:07:50.956" v="328" actId="113"/>
        <pc:sldMkLst>
          <pc:docMk/>
          <pc:sldMk cId="2347399364" sldId="1346"/>
        </pc:sldMkLst>
        <pc:spChg chg="mod">
          <ac:chgData name="Ed Godfrey" userId="61aa7c48ee0e3db0" providerId="LiveId" clId="{BF903F11-8BAA-4D24-961A-8715B49D568E}" dt="2025-05-24T15:07:50.956" v="328" actId="113"/>
          <ac:spMkLst>
            <pc:docMk/>
            <pc:sldMk cId="2347399364" sldId="1346"/>
            <ac:spMk id="3" creationId="{C484C120-4FF0-6D4F-C604-D55BCE972D53}"/>
          </ac:spMkLst>
        </pc:spChg>
      </pc:sldChg>
      <pc:sldChg chg="modSp add mod">
        <pc:chgData name="Ed Godfrey" userId="61aa7c48ee0e3db0" providerId="LiveId" clId="{BF903F11-8BAA-4D24-961A-8715B49D568E}" dt="2025-05-24T15:08:18.089" v="347" actId="20577"/>
        <pc:sldMkLst>
          <pc:docMk/>
          <pc:sldMk cId="1714539929" sldId="1347"/>
        </pc:sldMkLst>
        <pc:spChg chg="mod">
          <ac:chgData name="Ed Godfrey" userId="61aa7c48ee0e3db0" providerId="LiveId" clId="{BF903F11-8BAA-4D24-961A-8715B49D568E}" dt="2025-05-24T15:08:11.580" v="332" actId="113"/>
          <ac:spMkLst>
            <pc:docMk/>
            <pc:sldMk cId="1714539929" sldId="1347"/>
            <ac:spMk id="3" creationId="{DDD83FA1-801D-7B12-2B88-E11434CE7FA4}"/>
          </ac:spMkLst>
        </pc:spChg>
        <pc:spChg chg="mod">
          <ac:chgData name="Ed Godfrey" userId="61aa7c48ee0e3db0" providerId="LiveId" clId="{BF903F11-8BAA-4D24-961A-8715B49D568E}" dt="2025-05-24T15:08:18.089" v="347" actId="20577"/>
          <ac:spMkLst>
            <pc:docMk/>
            <pc:sldMk cId="1714539929" sldId="1347"/>
            <ac:spMk id="6" creationId="{FE1ECE4C-9D64-D4DF-9831-CE283ED2D1AC}"/>
          </ac:spMkLst>
        </pc:spChg>
      </pc:sldChg>
      <pc:sldChg chg="modSp add mod">
        <pc:chgData name="Ed Godfrey" userId="61aa7c48ee0e3db0" providerId="LiveId" clId="{BF903F11-8BAA-4D24-961A-8715B49D568E}" dt="2025-05-24T15:08:43.972" v="364" actId="20577"/>
        <pc:sldMkLst>
          <pc:docMk/>
          <pc:sldMk cId="2716457126" sldId="1348"/>
        </pc:sldMkLst>
        <pc:spChg chg="mod">
          <ac:chgData name="Ed Godfrey" userId="61aa7c48ee0e3db0" providerId="LiveId" clId="{BF903F11-8BAA-4D24-961A-8715B49D568E}" dt="2025-05-24T15:08:37.406" v="351" actId="113"/>
          <ac:spMkLst>
            <pc:docMk/>
            <pc:sldMk cId="2716457126" sldId="1348"/>
            <ac:spMk id="3" creationId="{BD0CC090-C545-9987-691F-E6C5EACCF39C}"/>
          </ac:spMkLst>
        </pc:spChg>
        <pc:spChg chg="mod">
          <ac:chgData name="Ed Godfrey" userId="61aa7c48ee0e3db0" providerId="LiveId" clId="{BF903F11-8BAA-4D24-961A-8715B49D568E}" dt="2025-05-24T15:08:43.972" v="364" actId="20577"/>
          <ac:spMkLst>
            <pc:docMk/>
            <pc:sldMk cId="2716457126" sldId="1348"/>
            <ac:spMk id="6" creationId="{397223DE-8A93-3627-003C-2ADBDD56003D}"/>
          </ac:spMkLst>
        </pc:spChg>
      </pc:sldChg>
      <pc:sldChg chg="modSp add mod">
        <pc:chgData name="Ed Godfrey" userId="61aa7c48ee0e3db0" providerId="LiveId" clId="{BF903F11-8BAA-4D24-961A-8715B49D568E}" dt="2025-05-24T15:09:04.995" v="380" actId="20577"/>
        <pc:sldMkLst>
          <pc:docMk/>
          <pc:sldMk cId="3652811006" sldId="1349"/>
        </pc:sldMkLst>
        <pc:spChg chg="mod">
          <ac:chgData name="Ed Godfrey" userId="61aa7c48ee0e3db0" providerId="LiveId" clId="{BF903F11-8BAA-4D24-961A-8715B49D568E}" dt="2025-05-24T15:09:00.753" v="368" actId="255"/>
          <ac:spMkLst>
            <pc:docMk/>
            <pc:sldMk cId="3652811006" sldId="1349"/>
            <ac:spMk id="3" creationId="{91158710-8F36-EC1D-70EA-C9831DF0B7F6}"/>
          </ac:spMkLst>
        </pc:spChg>
        <pc:spChg chg="mod">
          <ac:chgData name="Ed Godfrey" userId="61aa7c48ee0e3db0" providerId="LiveId" clId="{BF903F11-8BAA-4D24-961A-8715B49D568E}" dt="2025-05-24T15:09:04.995" v="380" actId="20577"/>
          <ac:spMkLst>
            <pc:docMk/>
            <pc:sldMk cId="3652811006" sldId="1349"/>
            <ac:spMk id="6" creationId="{53A3C554-F88D-9A2E-3BF0-B4AED52882ED}"/>
          </ac:spMkLst>
        </pc:spChg>
      </pc:sldChg>
      <pc:sldChg chg="modSp add modAnim">
        <pc:chgData name="Ed Godfrey" userId="61aa7c48ee0e3db0" providerId="LiveId" clId="{BF903F11-8BAA-4D24-961A-8715B49D568E}" dt="2025-05-24T15:24:28.369" v="848" actId="20577"/>
        <pc:sldMkLst>
          <pc:docMk/>
          <pc:sldMk cId="1117596137" sldId="1350"/>
        </pc:sldMkLst>
        <pc:spChg chg="mod">
          <ac:chgData name="Ed Godfrey" userId="61aa7c48ee0e3db0" providerId="LiveId" clId="{BF903F11-8BAA-4D24-961A-8715B49D568E}" dt="2025-05-24T15:24:28.369" v="848" actId="20577"/>
          <ac:spMkLst>
            <pc:docMk/>
            <pc:sldMk cId="1117596137" sldId="1350"/>
            <ac:spMk id="3" creationId="{FD51010F-BEAB-82D3-9F16-4AAF3F256518}"/>
          </ac:spMkLst>
        </pc:spChg>
      </pc:sldChg>
      <pc:sldChg chg="modSp add modAnim">
        <pc:chgData name="Ed Godfrey" userId="61aa7c48ee0e3db0" providerId="LiveId" clId="{BF903F11-8BAA-4D24-961A-8715B49D568E}" dt="2025-05-24T15:26:08.988" v="877" actId="20577"/>
        <pc:sldMkLst>
          <pc:docMk/>
          <pc:sldMk cId="2188898479" sldId="1351"/>
        </pc:sldMkLst>
        <pc:spChg chg="mod">
          <ac:chgData name="Ed Godfrey" userId="61aa7c48ee0e3db0" providerId="LiveId" clId="{BF903F11-8BAA-4D24-961A-8715B49D568E}" dt="2025-05-24T15:26:08.988" v="877" actId="20577"/>
          <ac:spMkLst>
            <pc:docMk/>
            <pc:sldMk cId="2188898479" sldId="1351"/>
            <ac:spMk id="3" creationId="{D157102A-26BB-BED6-015A-F57F7309E10C}"/>
          </ac:spMkLst>
        </pc:spChg>
      </pc:sldChg>
      <pc:sldChg chg="delSp modSp add modAnim">
        <pc:chgData name="Ed Godfrey" userId="61aa7c48ee0e3db0" providerId="LiveId" clId="{BF903F11-8BAA-4D24-961A-8715B49D568E}" dt="2025-05-24T15:33:38.234" v="992" actId="21"/>
        <pc:sldMkLst>
          <pc:docMk/>
          <pc:sldMk cId="2909661819" sldId="1352"/>
        </pc:sldMkLst>
        <pc:spChg chg="del mod">
          <ac:chgData name="Ed Godfrey" userId="61aa7c48ee0e3db0" providerId="LiveId" clId="{BF903F11-8BAA-4D24-961A-8715B49D568E}" dt="2025-05-24T15:33:38.234" v="992" actId="21"/>
          <ac:spMkLst>
            <pc:docMk/>
            <pc:sldMk cId="2909661819" sldId="1352"/>
            <ac:spMk id="2" creationId="{4232B0D5-780B-08A1-C75C-756F8914E8C6}"/>
          </ac:spMkLst>
        </pc:spChg>
        <pc:spChg chg="mod">
          <ac:chgData name="Ed Godfrey" userId="61aa7c48ee0e3db0" providerId="LiveId" clId="{BF903F11-8BAA-4D24-961A-8715B49D568E}" dt="2025-05-24T15:28:30.288" v="947" actId="15"/>
          <ac:spMkLst>
            <pc:docMk/>
            <pc:sldMk cId="2909661819" sldId="1352"/>
            <ac:spMk id="3" creationId="{C0A1CB66-D4BF-8841-E1CB-834773A6E8EF}"/>
          </ac:spMkLst>
        </pc:spChg>
      </pc:sldChg>
      <pc:sldChg chg="addSp modSp add modAnim">
        <pc:chgData name="Ed Godfrey" userId="61aa7c48ee0e3db0" providerId="LiveId" clId="{BF903F11-8BAA-4D24-961A-8715B49D568E}" dt="2025-05-24T15:37:36.105" v="1149" actId="20577"/>
        <pc:sldMkLst>
          <pc:docMk/>
          <pc:sldMk cId="2847067141" sldId="1353"/>
        </pc:sldMkLst>
        <pc:spChg chg="add mod">
          <ac:chgData name="Ed Godfrey" userId="61aa7c48ee0e3db0" providerId="LiveId" clId="{BF903F11-8BAA-4D24-961A-8715B49D568E}" dt="2025-05-24T15:37:36.105" v="1149" actId="20577"/>
          <ac:spMkLst>
            <pc:docMk/>
            <pc:sldMk cId="2847067141" sldId="1353"/>
            <ac:spMk id="2" creationId="{A9EA76A0-8CFA-8BBF-200B-6546AB4C9F1F}"/>
          </ac:spMkLst>
        </pc:spChg>
        <pc:spChg chg="mod">
          <ac:chgData name="Ed Godfrey" userId="61aa7c48ee0e3db0" providerId="LiveId" clId="{BF903F11-8BAA-4D24-961A-8715B49D568E}" dt="2025-05-24T15:34:37.811" v="1066" actId="15"/>
          <ac:spMkLst>
            <pc:docMk/>
            <pc:sldMk cId="2847067141" sldId="1353"/>
            <ac:spMk id="3" creationId="{492BA2BB-74B5-4DBA-9CDC-8C71650688BF}"/>
          </ac:spMkLst>
        </pc:spChg>
      </pc:sldChg>
      <pc:sldChg chg="modSp add modAnim">
        <pc:chgData name="Ed Godfrey" userId="61aa7c48ee0e3db0" providerId="LiveId" clId="{BF903F11-8BAA-4D24-961A-8715B49D568E}" dt="2025-05-24T15:41:03.223" v="1301"/>
        <pc:sldMkLst>
          <pc:docMk/>
          <pc:sldMk cId="620122861" sldId="1354"/>
        </pc:sldMkLst>
        <pc:spChg chg="mod">
          <ac:chgData name="Ed Godfrey" userId="61aa7c48ee0e3db0" providerId="LiveId" clId="{BF903F11-8BAA-4D24-961A-8715B49D568E}" dt="2025-05-24T15:40:22.624" v="1281" actId="20577"/>
          <ac:spMkLst>
            <pc:docMk/>
            <pc:sldMk cId="620122861" sldId="1354"/>
            <ac:spMk id="3" creationId="{6B4837B0-E001-038E-ECA7-4FBC7107FCE4}"/>
          </ac:spMkLst>
        </pc:spChg>
      </pc:sldChg>
      <pc:sldChg chg="add del">
        <pc:chgData name="Ed Godfrey" userId="61aa7c48ee0e3db0" providerId="LiveId" clId="{BF903F11-8BAA-4D24-961A-8715B49D568E}" dt="2025-05-24T15:51:56.568" v="1560" actId="47"/>
        <pc:sldMkLst>
          <pc:docMk/>
          <pc:sldMk cId="3037191146" sldId="1355"/>
        </pc:sldMkLst>
      </pc:sldChg>
      <pc:sldChg chg="add del">
        <pc:chgData name="Ed Godfrey" userId="61aa7c48ee0e3db0" providerId="LiveId" clId="{BF903F11-8BAA-4D24-961A-8715B49D568E}" dt="2025-05-24T15:51:58.016" v="1562" actId="47"/>
        <pc:sldMkLst>
          <pc:docMk/>
          <pc:sldMk cId="4288901272" sldId="1356"/>
        </pc:sldMkLst>
      </pc:sldChg>
      <pc:sldChg chg="add del">
        <pc:chgData name="Ed Godfrey" userId="61aa7c48ee0e3db0" providerId="LiveId" clId="{BF903F11-8BAA-4D24-961A-8715B49D568E}" dt="2025-05-24T15:51:58.468" v="1563" actId="47"/>
        <pc:sldMkLst>
          <pc:docMk/>
          <pc:sldMk cId="1855339745" sldId="1357"/>
        </pc:sldMkLst>
      </pc:sldChg>
      <pc:sldChg chg="modSp add mod modAnim">
        <pc:chgData name="Ed Godfrey" userId="61aa7c48ee0e3db0" providerId="LiveId" clId="{BF903F11-8BAA-4D24-961A-8715B49D568E}" dt="2025-05-24T15:44:00.061" v="1353" actId="313"/>
        <pc:sldMkLst>
          <pc:docMk/>
          <pc:sldMk cId="974631655" sldId="1358"/>
        </pc:sldMkLst>
        <pc:spChg chg="mod">
          <ac:chgData name="Ed Godfrey" userId="61aa7c48ee0e3db0" providerId="LiveId" clId="{BF903F11-8BAA-4D24-961A-8715B49D568E}" dt="2025-05-24T15:44:00.061" v="1353" actId="313"/>
          <ac:spMkLst>
            <pc:docMk/>
            <pc:sldMk cId="974631655" sldId="1358"/>
            <ac:spMk id="3" creationId="{09279B9C-2EF6-F216-BB77-0DAFF500EE4C}"/>
          </ac:spMkLst>
        </pc:spChg>
      </pc:sldChg>
      <pc:sldChg chg="modSp add mod">
        <pc:chgData name="Ed Godfrey" userId="61aa7c48ee0e3db0" providerId="LiveId" clId="{BF903F11-8BAA-4D24-961A-8715B49D568E}" dt="2025-05-24T15:41:49.615" v="1319" actId="20577"/>
        <pc:sldMkLst>
          <pc:docMk/>
          <pc:sldMk cId="749832584" sldId="1359"/>
        </pc:sldMkLst>
        <pc:spChg chg="mod">
          <ac:chgData name="Ed Godfrey" userId="61aa7c48ee0e3db0" providerId="LiveId" clId="{BF903F11-8BAA-4D24-961A-8715B49D568E}" dt="2025-05-24T15:41:42.939" v="1305" actId="113"/>
          <ac:spMkLst>
            <pc:docMk/>
            <pc:sldMk cId="749832584" sldId="1359"/>
            <ac:spMk id="3" creationId="{970FA479-84D5-22BD-E7D2-0263A034E58E}"/>
          </ac:spMkLst>
        </pc:spChg>
        <pc:spChg chg="mod">
          <ac:chgData name="Ed Godfrey" userId="61aa7c48ee0e3db0" providerId="LiveId" clId="{BF903F11-8BAA-4D24-961A-8715B49D568E}" dt="2025-05-24T15:41:49.615" v="1319" actId="20577"/>
          <ac:spMkLst>
            <pc:docMk/>
            <pc:sldMk cId="749832584" sldId="1359"/>
            <ac:spMk id="6" creationId="{33B0FA29-C517-425C-993E-921E13A31543}"/>
          </ac:spMkLst>
        </pc:spChg>
      </pc:sldChg>
      <pc:sldChg chg="add del">
        <pc:chgData name="Ed Godfrey" userId="61aa7c48ee0e3db0" providerId="LiveId" clId="{BF903F11-8BAA-4D24-961A-8715B49D568E}" dt="2025-05-24T15:51:57.251" v="1561" actId="47"/>
        <pc:sldMkLst>
          <pc:docMk/>
          <pc:sldMk cId="220755400" sldId="1360"/>
        </pc:sldMkLst>
      </pc:sldChg>
      <pc:sldChg chg="modSp add modAnim">
        <pc:chgData name="Ed Godfrey" userId="61aa7c48ee0e3db0" providerId="LiveId" clId="{BF903F11-8BAA-4D24-961A-8715B49D568E}" dt="2025-05-24T15:45:48.063" v="1380" actId="20577"/>
        <pc:sldMkLst>
          <pc:docMk/>
          <pc:sldMk cId="1863484438" sldId="1361"/>
        </pc:sldMkLst>
        <pc:spChg chg="mod">
          <ac:chgData name="Ed Godfrey" userId="61aa7c48ee0e3db0" providerId="LiveId" clId="{BF903F11-8BAA-4D24-961A-8715B49D568E}" dt="2025-05-24T15:45:48.063" v="1380" actId="20577"/>
          <ac:spMkLst>
            <pc:docMk/>
            <pc:sldMk cId="1863484438" sldId="1361"/>
            <ac:spMk id="3" creationId="{919BC961-64C2-1B78-DDF5-D4FDE295C580}"/>
          </ac:spMkLst>
        </pc:spChg>
      </pc:sldChg>
      <pc:sldChg chg="modSp add ord modAnim">
        <pc:chgData name="Ed Godfrey" userId="61aa7c48ee0e3db0" providerId="LiveId" clId="{BF903F11-8BAA-4D24-961A-8715B49D568E}" dt="2025-05-24T15:50:57.428" v="1557"/>
        <pc:sldMkLst>
          <pc:docMk/>
          <pc:sldMk cId="1500639833" sldId="1362"/>
        </pc:sldMkLst>
        <pc:spChg chg="mod">
          <ac:chgData name="Ed Godfrey" userId="61aa7c48ee0e3db0" providerId="LiveId" clId="{BF903F11-8BAA-4D24-961A-8715B49D568E}" dt="2025-05-24T15:50:31.111" v="1545" actId="6549"/>
          <ac:spMkLst>
            <pc:docMk/>
            <pc:sldMk cId="1500639833" sldId="1362"/>
            <ac:spMk id="3" creationId="{831C7029-0A38-C815-7BBC-85B9B02E6418}"/>
          </ac:spMkLst>
        </pc:spChg>
      </pc:sldChg>
      <pc:sldChg chg="modSp add ord modAnim">
        <pc:chgData name="Ed Godfrey" userId="61aa7c48ee0e3db0" providerId="LiveId" clId="{BF903F11-8BAA-4D24-961A-8715B49D568E}" dt="2025-05-24T15:49:20.985" v="1488"/>
        <pc:sldMkLst>
          <pc:docMk/>
          <pc:sldMk cId="2503433162" sldId="1363"/>
        </pc:sldMkLst>
        <pc:spChg chg="mod">
          <ac:chgData name="Ed Godfrey" userId="61aa7c48ee0e3db0" providerId="LiveId" clId="{BF903F11-8BAA-4D24-961A-8715B49D568E}" dt="2025-05-24T15:47:56.336" v="1470" actId="6549"/>
          <ac:spMkLst>
            <pc:docMk/>
            <pc:sldMk cId="2503433162" sldId="1363"/>
            <ac:spMk id="3" creationId="{5FD0A94C-A266-217B-A167-C5B6DB2757AD}"/>
          </ac:spMkLst>
        </pc:spChg>
      </pc:sldChg>
      <pc:sldChg chg="add del">
        <pc:chgData name="Ed Godfrey" userId="61aa7c48ee0e3db0" providerId="LiveId" clId="{BF903F11-8BAA-4D24-961A-8715B49D568E}" dt="2025-05-24T15:51:56.045" v="1559" actId="47"/>
        <pc:sldMkLst>
          <pc:docMk/>
          <pc:sldMk cId="3711078290" sldId="1364"/>
        </pc:sldMkLst>
      </pc:sldChg>
      <pc:sldChg chg="add">
        <pc:chgData name="Ed Godfrey" userId="61aa7c48ee0e3db0" providerId="LiveId" clId="{BF903F11-8BAA-4D24-961A-8715B49D568E}" dt="2025-05-24T15:51:52.940" v="1558"/>
        <pc:sldMkLst>
          <pc:docMk/>
          <pc:sldMk cId="2156741187" sldId="1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5/24/2025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5/24/2025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Glorification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:17-18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25,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0A774-BB6D-5A1D-B030-0AA613B3E74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1158710-8F36-EC1D-70EA-C9831DF0B7F6}"/>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After you have suffered for a little while</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God of all grace,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who called you to His eternal glory in Christ</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will Himself perfect, confirm, strengthen and establish you.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3A3C554-F88D-9A2E-3BF0-B4AED52882E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5:10</a:t>
            </a:r>
          </a:p>
        </p:txBody>
      </p:sp>
    </p:spTree>
    <p:extLst>
      <p:ext uri="{BB962C8B-B14F-4D97-AF65-F5344CB8AC3E}">
        <p14:creationId xmlns:p14="http://schemas.microsoft.com/office/powerpoint/2010/main" val="365281100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68160"/>
            <a:ext cx="11805602" cy="36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000" b="0" dirty="0">
                <a:solidFill>
                  <a:schemeClr val="tx1"/>
                </a:solidFill>
                <a:effectLst/>
                <a:latin typeface="Arial" panose="020B0604020202020204" pitchFamily="34" charset="0"/>
                <a:ea typeface="Calibri" panose="020F0502020204030204" pitchFamily="34" charset="0"/>
              </a:rPr>
              <a:t>You sum up the whole of the New Testament teaching in a single phrase, if you speak of it as a revelation of </a:t>
            </a:r>
            <a:r>
              <a:rPr lang="en-US" sz="4000" i="1" dirty="0">
                <a:solidFill>
                  <a:schemeClr val="tx1"/>
                </a:solidFill>
                <a:effectLst/>
                <a:latin typeface="Arial" panose="020B0604020202020204" pitchFamily="34" charset="0"/>
                <a:ea typeface="Calibri" panose="020F0502020204030204" pitchFamily="34" charset="0"/>
              </a:rPr>
              <a:t>the Fatherhood of the Holy Creator</a:t>
            </a:r>
            <a:r>
              <a:rPr lang="en-US" sz="4000" b="0" dirty="0">
                <a:solidFill>
                  <a:schemeClr val="tx1"/>
                </a:solidFill>
                <a:effectLst/>
                <a:latin typeface="Arial" panose="020B0604020202020204" pitchFamily="34" charset="0"/>
                <a:ea typeface="Calibri" panose="020F0502020204030204" pitchFamily="34" charset="0"/>
              </a:rPr>
              <a:t>. In the same way, you sum up the whole New Testament religion if you describe it as </a:t>
            </a:r>
            <a:r>
              <a:rPr lang="en-US" sz="4000" i="1" dirty="0">
                <a:solidFill>
                  <a:schemeClr val="tx1"/>
                </a:solidFill>
                <a:effectLst/>
                <a:latin typeface="Arial" panose="020B0604020202020204" pitchFamily="34" charset="0"/>
                <a:ea typeface="Calibri" panose="020F0502020204030204" pitchFamily="34" charset="0"/>
              </a:rPr>
              <a:t>the knowledge of God as one’s Holy Father</a:t>
            </a:r>
            <a:r>
              <a:rPr lang="en-US" sz="4000" b="0" dirty="0">
                <a:solidFill>
                  <a:schemeClr val="tx1"/>
                </a:solidFill>
                <a:effectLst/>
                <a:latin typeface="Arial" panose="020B0604020202020204" pitchFamily="34" charset="0"/>
                <a:ea typeface="Calibri" panose="020F0502020204030204" pitchFamily="34" charset="0"/>
              </a:rPr>
              <a:t>. </a:t>
            </a: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err="1">
                <a:latin typeface="Arial" panose="020B0604020202020204" pitchFamily="34" charset="0"/>
                <a:cs typeface="Arial" panose="020B0604020202020204" pitchFamily="34" charset="0"/>
              </a:rPr>
              <a:t>J.I</a:t>
            </a:r>
            <a:r>
              <a:rPr lang="en-US" sz="4000" dirty="0">
                <a:latin typeface="Arial" panose="020B0604020202020204" pitchFamily="34" charset="0"/>
                <a:cs typeface="Arial" panose="020B0604020202020204" pitchFamily="34" charset="0"/>
              </a:rPr>
              <a:t>. Packer</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certainty of suffering (8:17b)</a:t>
            </a:r>
          </a:p>
          <a:p>
            <a:pPr lvl="2"/>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if children, heirs also, heirs of God and fellow heirs with Christ, </a:t>
            </a:r>
          </a:p>
          <a:p>
            <a:pPr lvl="2"/>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indeed we suffer with Him…</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sz="36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Glorification </a:t>
            </a:r>
            <a:r>
              <a:rPr lang="en-US" sz="2800" dirty="0">
                <a:latin typeface="Arial" panose="020B0604020202020204" pitchFamily="34" charset="0"/>
                <a:cs typeface="Arial" panose="020B0604020202020204" pitchFamily="34" charset="0"/>
              </a:rPr>
              <a:t>(Romans 8:17-18)</a:t>
            </a:r>
          </a:p>
        </p:txBody>
      </p:sp>
      <p:sp>
        <p:nvSpPr>
          <p:cNvPr id="2" name="Text Box 3">
            <a:extLst>
              <a:ext uri="{FF2B5EF4-FFF2-40B4-BE49-F238E27FC236}">
                <a16:creationId xmlns:a16="http://schemas.microsoft.com/office/drawing/2014/main" id="{94FB628E-0996-5647-13C3-88A558455B3A}"/>
              </a:ext>
            </a:extLst>
          </p:cNvPr>
          <p:cNvSpPr txBox="1">
            <a:spLocks noChangeArrowheads="1"/>
          </p:cNvSpPr>
          <p:nvPr/>
        </p:nvSpPr>
        <p:spPr bwMode="auto">
          <a:xfrm>
            <a:off x="173038" y="250739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Suffering reveals that we are children of God</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cs typeface="Calibri" panose="020F0502020204030204" pitchFamily="34" charset="0"/>
              </a:rPr>
              <a:t>Suffering is the reality for the children of God</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cs typeface="Calibri" panose="020F0502020204030204" pitchFamily="34" charset="0"/>
              </a:rPr>
              <a:t>Suffering respectively with Christ</a:t>
            </a:r>
            <a:endParaRPr lang="en-US"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par>
                                <p:cTn id="12" presetID="10" presetClass="entr" presetSubtype="0" fill="hold" grpId="0" nodeType="withEffect">
                                  <p:stCondLst>
                                    <p:cond delay="75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25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225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fade">
                                      <p:cBhvr>
                                        <p:cTn id="24" dur="2250"/>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fade">
                                      <p:cBhvr>
                                        <p:cTn id="29"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3062B-207B-2F13-FC74-A47848779DE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30A650-A382-CBB7-2535-58474D205117}"/>
              </a:ext>
            </a:extLst>
          </p:cNvPr>
          <p:cNvSpPr txBox="1">
            <a:spLocks noChangeArrowheads="1"/>
          </p:cNvSpPr>
          <p:nvPr/>
        </p:nvSpPr>
        <p:spPr bwMode="auto">
          <a:xfrm>
            <a:off x="173038" y="801254"/>
            <a:ext cx="11805602" cy="397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Like Christ, we suffer for righteousness</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lnSpc>
                <a:spcPct val="97000"/>
              </a:lnSpc>
              <a:buFont typeface="Wingdings" panose="05000000000000000000" pitchFamily="2" charset="2"/>
              <a:buChar char=""/>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Like Christ, we determine to stand firm against sin and temptation even to the point of experiencing the world’s hostility (1 Peter 4:3-4)</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lnSpc>
                <a:spcPct val="97000"/>
              </a:lnSpc>
              <a:buFont typeface="Wingdings" panose="05000000000000000000" pitchFamily="2" charset="2"/>
              <a:buChar char=""/>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Like Christ, we will be misunderstood and rejected by family and friends because of our faith (John 7:3-5)</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085850" lvl="1" indent="-342900">
              <a:lnSpc>
                <a:spcPct val="97000"/>
              </a:lnSpc>
              <a:buFont typeface="Wingdings" panose="05000000000000000000" pitchFamily="2" charset="2"/>
              <a:buChar char=""/>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Like Christ, we will face a variety of forms of persecution for holding to biblical convictions (Romans 8:35-39).</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0E7742E-A8F8-E407-5FB1-391D58A527B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6957184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D11B7-4601-B19A-8BB8-6FFFCE0568E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51010F-BEAB-82D3-9F16-4AAF3F256518}"/>
              </a:ext>
            </a:extLst>
          </p:cNvPr>
          <p:cNvSpPr txBox="1">
            <a:spLocks noChangeArrowheads="1"/>
          </p:cNvSpPr>
          <p:nvPr/>
        </p:nvSpPr>
        <p:spPr bwMode="auto">
          <a:xfrm>
            <a:off x="173038" y="801254"/>
            <a:ext cx="1180560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2"/>
            </a:pPr>
            <a:r>
              <a:rPr lang="en-US" sz="3600" b="0" i="0" dirty="0">
                <a:solidFill>
                  <a:schemeClr val="tx1"/>
                </a:solidFill>
                <a:latin typeface="Arial" panose="020B0604020202020204" pitchFamily="34" charset="0"/>
                <a:ea typeface="Calibri" panose="020F0502020204030204" pitchFamily="34" charset="0"/>
              </a:rPr>
              <a:t>Like Christ, we suffer for the gospel</a:t>
            </a:r>
          </a:p>
          <a:p>
            <a:pPr marL="1314450" lvl="1" indent="-571500">
              <a:buFont typeface="Wingdings" panose="05000000000000000000" pitchFamily="2" charset="2"/>
              <a:buChar char="§"/>
            </a:pPr>
            <a:r>
              <a:rPr lang="en-US" b="0" i="0" dirty="0">
                <a:solidFill>
                  <a:schemeClr val="tx1"/>
                </a:solidFill>
                <a:latin typeface="Arial" panose="020B0604020202020204" pitchFamily="34" charset="0"/>
                <a:ea typeface="Calibri" panose="020F0502020204030204" pitchFamily="34" charset="0"/>
              </a:rPr>
              <a:t>Like Christ, we will bear a social cost for our evangelistic witness (Romans 5:10-12)</a:t>
            </a:r>
          </a:p>
          <a:p>
            <a:pPr marL="1314450" lvl="1" indent="-571500">
              <a:buFont typeface="Wingdings" panose="05000000000000000000" pitchFamily="2" charset="2"/>
              <a:buChar char="§"/>
            </a:pPr>
            <a:r>
              <a:rPr lang="en-US" b="0" i="0" dirty="0">
                <a:solidFill>
                  <a:schemeClr val="tx1"/>
                </a:solidFill>
                <a:latin typeface="Arial" panose="020B0604020202020204" pitchFamily="34" charset="0"/>
                <a:ea typeface="Calibri" panose="020F0502020204030204" pitchFamily="34" charset="0"/>
              </a:rPr>
              <a:t>Like Christ, we will experience rejection when sharing the truth of the gospel (John 5:18-20).</a:t>
            </a:r>
          </a:p>
          <a:p>
            <a:pPr marL="1314450" lvl="1" indent="-571500">
              <a:buFont typeface="Wingdings" panose="05000000000000000000" pitchFamily="2" charset="2"/>
              <a:buChar char="§"/>
            </a:pPr>
            <a:r>
              <a:rPr lang="en-US" b="0" i="0" dirty="0">
                <a:solidFill>
                  <a:schemeClr val="tx1"/>
                </a:solidFill>
                <a:latin typeface="Arial" panose="020B0604020202020204" pitchFamily="34" charset="0"/>
                <a:ea typeface="Calibri" panose="020F0502020204030204" pitchFamily="34" charset="0"/>
              </a:rPr>
              <a:t>Like Christ, we will, to varying degrees, sacrifice comfort, security, or even worldly advancement for the sake of the Kingdom of God (Matthew 6:33)</a:t>
            </a:r>
          </a:p>
        </p:txBody>
      </p:sp>
      <p:sp>
        <p:nvSpPr>
          <p:cNvPr id="6" name="TextBox 5">
            <a:extLst>
              <a:ext uri="{FF2B5EF4-FFF2-40B4-BE49-F238E27FC236}">
                <a16:creationId xmlns:a16="http://schemas.microsoft.com/office/drawing/2014/main" id="{33C4EC9D-4440-082C-BE16-757C7A0596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11175961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D77B2-31C0-8DDB-6F99-36AC10F8BD5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57102A-26BB-BED6-015A-F57F7309E10C}"/>
              </a:ext>
            </a:extLst>
          </p:cNvPr>
          <p:cNvSpPr txBox="1">
            <a:spLocks noChangeArrowheads="1"/>
          </p:cNvSpPr>
          <p:nvPr/>
        </p:nvSpPr>
        <p:spPr bwMode="auto">
          <a:xfrm>
            <a:off x="173038" y="801254"/>
            <a:ext cx="1180560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Font typeface="+mj-lt"/>
              <a:buAutoNum type="arabicPeriod" startAt="3"/>
            </a:pPr>
            <a:r>
              <a:rPr lang="en-US" sz="3600" b="0" i="0" dirty="0">
                <a:solidFill>
                  <a:schemeClr val="tx1"/>
                </a:solidFill>
                <a:latin typeface="Arial" panose="020B0604020202020204" pitchFamily="34" charset="0"/>
                <a:ea typeface="Calibri" panose="020F0502020204030204" pitchFamily="34" charset="0"/>
              </a:rPr>
              <a:t>Like Christ, we suffer in sanctification (the pursuit of holiness)</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Like Christ, we engage in the painful process of dying to self and mortifying sin by fighting temptation (Luke 4:1-13; Romans 8:12-13)</a:t>
            </a:r>
            <a:endParaRPr lang="en-US" sz="2000" b="0" i="0" dirty="0">
              <a:solidFill>
                <a:schemeClr val="tx1"/>
              </a:solidFill>
              <a:latin typeface="Arial" panose="020B0604020202020204" pitchFamily="34"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Like Christ, we experience the filling of the Spirit (who brings conviction to us) (Luke 4:1; Ephesians 5:18)</a:t>
            </a:r>
            <a:endParaRPr lang="en-US" sz="2000" b="0" i="0" dirty="0">
              <a:solidFill>
                <a:schemeClr val="tx1"/>
              </a:solidFill>
              <a:latin typeface="Arial" panose="020B0604020202020204" pitchFamily="34"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Like Christ, we bear our cross daily, following His example (Luke 9:23)</a:t>
            </a:r>
            <a:endParaRPr lang="en-US" sz="20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47E35F8-5318-930F-EB9C-C13F1EED6CE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21888984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1D7E9-FAE8-1A76-3D2B-3FAC39EB4E0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0A1CB66-D4BF-8841-E1CB-834773A6E8EF}"/>
              </a:ext>
            </a:extLst>
          </p:cNvPr>
          <p:cNvSpPr txBox="1">
            <a:spLocks noChangeArrowheads="1"/>
          </p:cNvSpPr>
          <p:nvPr/>
        </p:nvSpPr>
        <p:spPr bwMode="auto">
          <a:xfrm>
            <a:off x="158496" y="898767"/>
            <a:ext cx="11805602"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certainty of suffering (8:17b)</a:t>
            </a:r>
          </a:p>
          <a:p>
            <a:pPr marL="857250" lvl="0" indent="-857250">
              <a:buFont typeface="+mj-lt"/>
              <a:buAutoNum type="romanUcPeriod"/>
            </a:pPr>
            <a:r>
              <a:rPr lang="en-US" sz="3600" i="0" dirty="0">
                <a:solidFill>
                  <a:schemeClr val="tx1"/>
                </a:solidFill>
                <a:latin typeface="Arial" panose="020B0604020202020204" pitchFamily="34" charset="0"/>
              </a:rPr>
              <a:t>The certainty of glory (17c)</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if indeed we suffer with Him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so that we may also be glorified with Him</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0"/>
            <a:endParaRPr lang="en-US" sz="36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418B0AB3-D6C1-8684-1785-F342F2831D4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Glorification </a:t>
            </a:r>
            <a:r>
              <a:rPr lang="en-US" sz="2800" dirty="0">
                <a:latin typeface="Arial" panose="020B0604020202020204" pitchFamily="34" charset="0"/>
                <a:cs typeface="Arial" panose="020B0604020202020204" pitchFamily="34" charset="0"/>
              </a:rPr>
              <a:t>(Romans 8:17-18)</a:t>
            </a:r>
          </a:p>
        </p:txBody>
      </p:sp>
    </p:spTree>
    <p:extLst>
      <p:ext uri="{BB962C8B-B14F-4D97-AF65-F5344CB8AC3E}">
        <p14:creationId xmlns:p14="http://schemas.microsoft.com/office/powerpoint/2010/main" val="29096618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BA0D1-095E-654D-F47F-63BE66F203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73EEA4-E266-DC29-1E18-B4C1EFC22C26}"/>
              </a:ext>
            </a:extLst>
          </p:cNvPr>
          <p:cNvSpPr txBox="1">
            <a:spLocks noChangeArrowheads="1"/>
          </p:cNvSpPr>
          <p:nvPr/>
        </p:nvSpPr>
        <p:spPr bwMode="auto">
          <a:xfrm>
            <a:off x="173038" y="801254"/>
            <a:ext cx="11805602" cy="538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is no sharing in Christ's glory unless there is a sharing in His sufferings. </a:t>
            </a:r>
            <a:r>
              <a:rPr lang="en-US" sz="440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Sufferings</a:t>
            </a: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and then </a:t>
            </a:r>
            <a:r>
              <a:rPr lang="en-US" sz="440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glory</a:t>
            </a: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was the appointed order for Christ Himself. It could not be otherwise in terms of His messianic undertaking and design </a:t>
            </a:r>
            <a:r>
              <a:rPr lang="en-US" sz="2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(Luke 24:26; Philippians 2:6-11; 1 Peter 1:11). </a:t>
            </a:r>
            <a:r>
              <a:rPr lang="en-US" sz="4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same order applies to those who are heirs with Him. </a:t>
            </a:r>
          </a:p>
          <a:p>
            <a:pPr marL="0" marR="0" algn="r">
              <a:lnSpc>
                <a:spcPct val="97000"/>
              </a:lnSpc>
            </a:pPr>
            <a:r>
              <a:rPr lang="en-US" sz="2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r>
              <a:rPr lang="en-US" sz="2800" b="0" i="1"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NICNT</a:t>
            </a:r>
            <a:r>
              <a:rPr lang="en-US" sz="2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Romans, p.299)</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r>
              <a:rPr lang="en-US" sz="1800" dirty="0">
                <a:effectLst/>
                <a:latin typeface="Times New Roman" panose="02020603050405020304" pitchFamily="18" charset="0"/>
                <a:ea typeface="Times New Roman" panose="02020603050405020304" pitchFamily="18" charset="0"/>
              </a:rPr>
              <a:t>Cited in Moo, </a:t>
            </a:r>
            <a:r>
              <a:rPr lang="en-US" sz="1800" dirty="0" err="1">
                <a:effectLst/>
                <a:latin typeface="Times New Roman" panose="02020603050405020304" pitchFamily="18" charset="0"/>
                <a:ea typeface="Times New Roman" panose="02020603050405020304" pitchFamily="18" charset="0"/>
              </a:rPr>
              <a:t>NICNT</a:t>
            </a:r>
            <a:r>
              <a:rPr lang="en-US" sz="1800" dirty="0">
                <a:effectLst/>
                <a:latin typeface="Times New Roman" panose="02020603050405020304" pitchFamily="18" charset="0"/>
                <a:ea typeface="Times New Roman" panose="02020603050405020304" pitchFamily="18" charset="0"/>
              </a:rPr>
              <a:t>, p. 503</a:t>
            </a:r>
          </a:p>
        </p:txBody>
      </p:sp>
      <p:sp>
        <p:nvSpPr>
          <p:cNvPr id="6" name="TextBox 5">
            <a:extLst>
              <a:ext uri="{FF2B5EF4-FFF2-40B4-BE49-F238E27FC236}">
                <a16:creationId xmlns:a16="http://schemas.microsoft.com/office/drawing/2014/main" id="{C9E2F9F4-EBC7-BB1D-32AB-C60E6BD16C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Murray</a:t>
            </a:r>
          </a:p>
        </p:txBody>
      </p:sp>
    </p:spTree>
    <p:extLst>
      <p:ext uri="{BB962C8B-B14F-4D97-AF65-F5344CB8AC3E}">
        <p14:creationId xmlns:p14="http://schemas.microsoft.com/office/powerpoint/2010/main" val="417154796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E481E-CDF3-AD0F-9EAF-2FAC6568696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92BA2BB-74B5-4DBA-9CDC-8C71650688BF}"/>
              </a:ext>
            </a:extLst>
          </p:cNvPr>
          <p:cNvSpPr txBox="1">
            <a:spLocks noChangeArrowheads="1"/>
          </p:cNvSpPr>
          <p:nvPr/>
        </p:nvSpPr>
        <p:spPr bwMode="auto">
          <a:xfrm>
            <a:off x="158496" y="898767"/>
            <a:ext cx="1180560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certainty of suffering (8:17b)</a:t>
            </a:r>
          </a:p>
          <a:p>
            <a:pPr marL="857250" lvl="0" indent="-857250">
              <a:buFont typeface="+mj-lt"/>
              <a:buAutoNum type="romanUcPeriod"/>
            </a:pPr>
            <a:r>
              <a:rPr lang="en-US" sz="3600" i="0" dirty="0">
                <a:solidFill>
                  <a:schemeClr val="tx1"/>
                </a:solidFill>
                <a:latin typeface="Arial" panose="020B0604020202020204" pitchFamily="34" charset="0"/>
              </a:rPr>
              <a:t>The certainty of glory (17c)</a:t>
            </a:r>
          </a:p>
          <a:p>
            <a:pPr marL="857250" lvl="0" indent="-857250">
              <a:buFont typeface="+mj-lt"/>
              <a:buAutoNum type="romanUcPeriod"/>
            </a:pPr>
            <a:r>
              <a:rPr lang="en-US" sz="3600" i="0" dirty="0">
                <a:solidFill>
                  <a:schemeClr val="tx1"/>
                </a:solidFill>
                <a:latin typeface="Arial" panose="020B0604020202020204" pitchFamily="34" charset="0"/>
              </a:rPr>
              <a:t>The comparison of present sufferings to future glory (18)</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 consider that the sufferings of this present time are not worthy to be compared with the glory that is to be revealed to us. </a:t>
            </a:r>
          </a:p>
          <a:p>
            <a:pPr lvl="0"/>
            <a:endParaRPr lang="en-US" sz="36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DE8939A-44EB-5EA2-C904-15FB4C0A3617}"/>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Glorification </a:t>
            </a:r>
            <a:r>
              <a:rPr lang="en-US" sz="2800" dirty="0">
                <a:latin typeface="Arial" panose="020B0604020202020204" pitchFamily="34" charset="0"/>
                <a:cs typeface="Arial" panose="020B0604020202020204" pitchFamily="34" charset="0"/>
              </a:rPr>
              <a:t>(Romans 8:17-18)</a:t>
            </a:r>
          </a:p>
        </p:txBody>
      </p:sp>
      <p:sp>
        <p:nvSpPr>
          <p:cNvPr id="2" name="Text Box 3">
            <a:extLst>
              <a:ext uri="{FF2B5EF4-FFF2-40B4-BE49-F238E27FC236}">
                <a16:creationId xmlns:a16="http://schemas.microsoft.com/office/drawing/2014/main" id="{A9EA76A0-8CFA-8BBF-200B-6546AB4C9F1F}"/>
              </a:ext>
            </a:extLst>
          </p:cNvPr>
          <p:cNvSpPr txBox="1">
            <a:spLocks noChangeArrowheads="1"/>
          </p:cNvSpPr>
          <p:nvPr/>
        </p:nvSpPr>
        <p:spPr bwMode="auto">
          <a:xfrm>
            <a:off x="173038" y="5027565"/>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but in all these things we overwhelmingly conquer through Him who loved us. (Romans 8:37)</a:t>
            </a:r>
          </a:p>
        </p:txBody>
      </p:sp>
    </p:spTree>
    <p:extLst>
      <p:ext uri="{BB962C8B-B14F-4D97-AF65-F5344CB8AC3E}">
        <p14:creationId xmlns:p14="http://schemas.microsoft.com/office/powerpoint/2010/main" val="28470671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7E394-91EB-EF29-6C19-8B67DEEFB0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B4837B0-E001-038E-ECA7-4FBC7107FCE4}"/>
              </a:ext>
            </a:extLst>
          </p:cNvPr>
          <p:cNvSpPr txBox="1">
            <a:spLocks noChangeArrowheads="1"/>
          </p:cNvSpPr>
          <p:nvPr/>
        </p:nvSpPr>
        <p:spPr bwMode="auto">
          <a:xfrm>
            <a:off x="173038" y="801254"/>
            <a:ext cx="11805602" cy="358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 with Christ impacts our </a:t>
            </a:r>
            <a:r>
              <a:rPr lang="en-US" sz="3600" b="0" i="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sanctifcation</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acts as a crucible, both purifying our faith (helping us believe) and strengthens our character (helping our behavior)</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enables us to learn obedience to God even as Christ did, even though He was perfect. (see Hebrews 2:9-10)</a:t>
            </a:r>
          </a:p>
        </p:txBody>
      </p:sp>
      <p:sp>
        <p:nvSpPr>
          <p:cNvPr id="6" name="TextBox 5">
            <a:extLst>
              <a:ext uri="{FF2B5EF4-FFF2-40B4-BE49-F238E27FC236}">
                <a16:creationId xmlns:a16="http://schemas.microsoft.com/office/drawing/2014/main" id="{51E1EF95-5F2A-D72C-2FA5-2856C89716F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6201228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582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The Spirit Himself testifies with our spirit that we are children of God, 17 and if children, heirs also, heirs of God and fellow heirs with Christ, if indeed we suffer with Him so that we may also be glorified with Him. 18 For I consider that the sufferings of this present time are not worthy to be compared with the glory that is to be revealed to 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8:16-18</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1D149-A2FE-7AC8-C028-5C33AA7D84A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70FA479-84D5-22BD-E7D2-0263A034E58E}"/>
              </a:ext>
            </a:extLst>
          </p:cNvPr>
          <p:cNvSpPr txBox="1">
            <a:spLocks noChangeArrowheads="1"/>
          </p:cNvSpPr>
          <p:nvPr/>
        </p:nvSpPr>
        <p:spPr bwMode="auto">
          <a:xfrm>
            <a:off x="173038" y="801254"/>
            <a:ext cx="11805602" cy="60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But we do see Him who was made for a little while lower than the angels, namely, Jesus, because of the suffering of death crowned with glory and honor, so that by the grace of God He might taste death for everyone. 10 For it was fitting for Him, for whom are all things, and through whom are all things, in bringing many sons to glory, to perfect the author of their salvation through sufferings.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3B0FA29-C517-425C-993E-921E13A3154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2:9-10</a:t>
            </a:r>
          </a:p>
        </p:txBody>
      </p:sp>
    </p:spTree>
    <p:extLst>
      <p:ext uri="{BB962C8B-B14F-4D97-AF65-F5344CB8AC3E}">
        <p14:creationId xmlns:p14="http://schemas.microsoft.com/office/powerpoint/2010/main" val="74983258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43A987-9F29-6E17-C257-BC31C01EC48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9279B9C-2EF6-F216-BB77-0DAFF500EE4C}"/>
              </a:ext>
            </a:extLst>
          </p:cNvPr>
          <p:cNvSpPr txBox="1">
            <a:spLocks noChangeArrowheads="1"/>
          </p:cNvSpPr>
          <p:nvPr/>
        </p:nvSpPr>
        <p:spPr bwMode="auto">
          <a:xfrm>
            <a:off x="173038" y="801254"/>
            <a:ext cx="11805602" cy="456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 with Christ impacts our sanctification</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acts as a crucible, both purifying our faith (helping us believe) and strengthens our character (helping our behavior)</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enables us to learn obedience to God even as Christ did, even though He was perfect. (see Hebrews 2:9-10) </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enables us to look less and less to worldly comforts and increase our dependence on God</a:t>
            </a:r>
          </a:p>
        </p:txBody>
      </p:sp>
      <p:sp>
        <p:nvSpPr>
          <p:cNvPr id="6" name="TextBox 5">
            <a:extLst>
              <a:ext uri="{FF2B5EF4-FFF2-40B4-BE49-F238E27FC236}">
                <a16:creationId xmlns:a16="http://schemas.microsoft.com/office/drawing/2014/main" id="{DE89A253-BD6B-ECE2-07FC-FD22A848A86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9746316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50CE76-6363-5519-23FD-3253B0AD5E6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19BC961-64C2-1B78-DDF5-D4FDE295C580}"/>
              </a:ext>
            </a:extLst>
          </p:cNvPr>
          <p:cNvSpPr txBox="1">
            <a:spLocks noChangeArrowheads="1"/>
          </p:cNvSpPr>
          <p:nvPr/>
        </p:nvSpPr>
        <p:spPr bwMode="auto">
          <a:xfrm>
            <a:off x="173038" y="801254"/>
            <a:ext cx="11805602" cy="456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startAt="2"/>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 with Christ impacts our witness</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being patient in those hard times, provides a powerful testimony to unbelievers</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but knowing it ends with our glorification gives us a joy in the midst of the trials that reveals the reality of God’s sustaining grace for others to see.</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in a manner that points to Christ can open up unique opportunities for gospel witness</a:t>
            </a:r>
          </a:p>
        </p:txBody>
      </p:sp>
      <p:sp>
        <p:nvSpPr>
          <p:cNvPr id="6" name="TextBox 5">
            <a:extLst>
              <a:ext uri="{FF2B5EF4-FFF2-40B4-BE49-F238E27FC236}">
                <a16:creationId xmlns:a16="http://schemas.microsoft.com/office/drawing/2014/main" id="{930C9DAE-1EEC-09DE-74CB-A954D086D5FF}"/>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18634844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D1676-16E6-5132-6381-B6518763CCC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FD0A94C-A266-217B-A167-C5B6DB2757AD}"/>
              </a:ext>
            </a:extLst>
          </p:cNvPr>
          <p:cNvSpPr txBox="1">
            <a:spLocks noChangeArrowheads="1"/>
          </p:cNvSpPr>
          <p:nvPr/>
        </p:nvSpPr>
        <p:spPr bwMode="auto">
          <a:xfrm>
            <a:off x="173038" y="801254"/>
            <a:ext cx="11805602" cy="358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startAt="3"/>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 with Christ instills the hope of future glory</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prepares us for and increase our future delight in the coming experience of glory</a:t>
            </a:r>
            <a:endParaRPr lang="en-US" sz="2000" b="0" i="0" dirty="0">
              <a:solidFill>
                <a:schemeClr val="tx1"/>
              </a:solidFill>
              <a:latin typeface="Arial" panose="020B0604020202020204" pitchFamily="34"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is our guarantee of sharing in Christ’s glory</a:t>
            </a:r>
            <a:endParaRPr lang="en-US" sz="2000" b="0" i="0" dirty="0">
              <a:solidFill>
                <a:schemeClr val="tx1"/>
              </a:solidFill>
              <a:latin typeface="Arial" panose="020B0604020202020204" pitchFamily="34"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produces an eternal weight of glory that we are to see outweighs all suffering.</a:t>
            </a:r>
            <a:endParaRPr lang="en-US" sz="20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9CAA8FD4-BD05-B20B-FEC2-4DCF77FDB31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25034331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1A587-6758-8862-AE09-BFCB6BAFF8E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31C7029-0A38-C815-7BBC-85B9B02E6418}"/>
              </a:ext>
            </a:extLst>
          </p:cNvPr>
          <p:cNvSpPr txBox="1">
            <a:spLocks noChangeArrowheads="1"/>
          </p:cNvSpPr>
          <p:nvPr/>
        </p:nvSpPr>
        <p:spPr bwMode="auto">
          <a:xfrm>
            <a:off x="173038" y="801254"/>
            <a:ext cx="11805602" cy="4121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lvl="0" indent="-742950" algn="just">
              <a:lnSpc>
                <a:spcPct val="97000"/>
              </a:lnSpc>
              <a:buFont typeface="+mj-lt"/>
              <a:buAutoNum type="arabicPeriod" startAt="4"/>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Suffering with Christ impacts our communion with Christ</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enables us to experience more of the knowledge of Christ</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enable us to better understand the suffering of Christ on our behalf</a:t>
            </a:r>
          </a:p>
          <a:p>
            <a:pPr marL="1200150" lvl="1" indent="-457200">
              <a:buFont typeface="Wingdings" panose="05000000000000000000" pitchFamily="2" charset="2"/>
              <a:buChar char="§"/>
            </a:pPr>
            <a:r>
              <a:rPr lang="en-US" b="0" i="0" dirty="0">
                <a:solidFill>
                  <a:schemeClr val="tx1"/>
                </a:solidFill>
                <a:latin typeface="Arial" panose="020B0604020202020204" pitchFamily="34" charset="0"/>
              </a:rPr>
              <a:t>Suffering with Christ allows us to enjoy closer fellowship with Him, depending more deeply on His grace</a:t>
            </a:r>
            <a:r>
              <a:rPr lang="en-US" dirty="0"/>
              <a:t>.</a:t>
            </a:r>
            <a:endParaRPr lang="en-US" sz="2000" dirty="0"/>
          </a:p>
        </p:txBody>
      </p:sp>
      <p:sp>
        <p:nvSpPr>
          <p:cNvPr id="6" name="TextBox 5">
            <a:extLst>
              <a:ext uri="{FF2B5EF4-FFF2-40B4-BE49-F238E27FC236}">
                <a16:creationId xmlns:a16="http://schemas.microsoft.com/office/drawing/2014/main" id="{B0C4B400-8467-B21F-EAD5-4C1C0665FAA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Suffering with Christ</a:t>
            </a:r>
          </a:p>
        </p:txBody>
      </p:sp>
    </p:spTree>
    <p:extLst>
      <p:ext uri="{BB962C8B-B14F-4D97-AF65-F5344CB8AC3E}">
        <p14:creationId xmlns:p14="http://schemas.microsoft.com/office/powerpoint/2010/main" val="15006398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A9E9D2-821F-5225-FB5D-94A547B5937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6E72754-9F30-2843-6333-F67A794C9064}"/>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Glorification</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:17-18</a:t>
            </a:r>
          </a:p>
        </p:txBody>
      </p:sp>
      <p:sp>
        <p:nvSpPr>
          <p:cNvPr id="4" name="TextBox 3">
            <a:extLst>
              <a:ext uri="{FF2B5EF4-FFF2-40B4-BE49-F238E27FC236}">
                <a16:creationId xmlns:a16="http://schemas.microsoft.com/office/drawing/2014/main" id="{B9763AAA-DFE6-2F49-9B9C-DB8E5D5409E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25, 2025</a:t>
            </a:r>
          </a:p>
        </p:txBody>
      </p:sp>
      <p:pic>
        <p:nvPicPr>
          <p:cNvPr id="5" name="Picture 4" descr="A close up of a book cover&#10;&#10;Description automatically generated">
            <a:extLst>
              <a:ext uri="{FF2B5EF4-FFF2-40B4-BE49-F238E27FC236}">
                <a16:creationId xmlns:a16="http://schemas.microsoft.com/office/drawing/2014/main" id="{B81E1329-176C-05D8-D26A-FD0207C539D6}"/>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15674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certainty of suffering (17b)</a:t>
            </a:r>
          </a:p>
          <a:p>
            <a:pPr marL="1028700" marR="0" lvl="0" indent="-1028700" algn="just">
              <a:buFont typeface="+mj-lt"/>
              <a:buAutoNum type="romanUcPeriod"/>
            </a:pPr>
            <a:r>
              <a:rPr lang="en-US" sz="44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certainty of glory</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(17c)</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comparison of </a:t>
            </a:r>
            <a:r>
              <a:rPr lang="en-US" sz="44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present suffering to future glory</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(18)</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for Romans 8:17b-18</a:t>
            </a:r>
          </a:p>
        </p:txBody>
      </p:sp>
    </p:spTree>
    <p:extLst>
      <p:ext uri="{BB962C8B-B14F-4D97-AF65-F5344CB8AC3E}">
        <p14:creationId xmlns:p14="http://schemas.microsoft.com/office/powerpoint/2010/main" val="1317570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25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1525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man is born for trouble,</a:t>
            </a:r>
          </a:p>
          <a:p>
            <a:pPr marL="0" marR="0" algn="ctr">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sparks fly upward.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Job 5:7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These things I have spoken to you, so that in Me you may have peace. In the world you have tribulation, but take courage; I have overcome the world.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16:33</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B13CE-255C-ABCF-DC14-0598DE1703E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6238DE7-44FF-81DD-B830-76FA1DB7D6A3}"/>
              </a:ext>
            </a:extLst>
          </p:cNvPr>
          <p:cNvSpPr txBox="1">
            <a:spLocks noChangeArrowheads="1"/>
          </p:cNvSpPr>
          <p:nvPr/>
        </p:nvSpPr>
        <p:spPr bwMode="auto">
          <a:xfrm>
            <a:off x="173038" y="801254"/>
            <a:ext cx="11805602" cy="576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In this you greatly rejoice, even though now for a little while, if necessary,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have been distressed by various trials</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7 so that the proof of your faith, being more precious than gold which is perishable, even though tested by fire, </a:t>
            </a:r>
            <a:r>
              <a:rPr lang="en-US" sz="3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may be found to result in praise and glory and honor at the revelation of Jesus Christ</a:t>
            </a: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8 and though you have not seen Him, you love Him, and though you do not see Him now, but believe in Him, you greatly rejoice with joy inexpressible and full of glory, 9 obtaining as the outcome of your faith the salvation of your souls</a:t>
            </a:r>
            <a:endParaRPr lang="en-US" sz="3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883E2E4-277A-CAFA-2B9E-63E64B1ED0E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1:6-9</a:t>
            </a:r>
          </a:p>
        </p:txBody>
      </p:sp>
    </p:spTree>
    <p:extLst>
      <p:ext uri="{BB962C8B-B14F-4D97-AF65-F5344CB8AC3E}">
        <p14:creationId xmlns:p14="http://schemas.microsoft.com/office/powerpoint/2010/main" val="180568811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4ED7E-E575-6CC9-9A95-6154A2C78F3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484C120-4FF0-6D4F-C604-D55BCE972D53}"/>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As to this salvation, the prophets who prophesied of the grace that would come to you made careful searches and inquiries, 11 seeking to know what person or time the Spirit of Christ within them was indicating as He predicted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sufferings of Christ and the glories to follow</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BD1CDC2-BD31-CD99-1341-CA0FF56398F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16:33</a:t>
            </a:r>
          </a:p>
        </p:txBody>
      </p:sp>
    </p:spTree>
    <p:extLst>
      <p:ext uri="{BB962C8B-B14F-4D97-AF65-F5344CB8AC3E}">
        <p14:creationId xmlns:p14="http://schemas.microsoft.com/office/powerpoint/2010/main" val="234739936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A5026-624F-4052-C9B9-C282808B580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DD83FA1-801D-7B12-2B88-E11434CE7FA4}"/>
              </a:ext>
            </a:extLst>
          </p:cNvPr>
          <p:cNvSpPr txBox="1">
            <a:spLocks noChangeArrowheads="1"/>
          </p:cNvSpPr>
          <p:nvPr/>
        </p:nvSpPr>
        <p:spPr bwMode="auto">
          <a:xfrm>
            <a:off x="173038" y="801254"/>
            <a:ext cx="11805602" cy="60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Beloved, do not be surprised at the fiery ordeal among you, which comes upon you for your testing, as though some strange thing were happening to you; 13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to the degree that you share the sufferings of Christ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keep on rejoicing,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that also at the revelation of His glory you may rejoice with exultation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14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you are reviled</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the name of Christ, you are blessed, because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Spirit of glory and of God rests on you</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E1ECE4C-9D64-D4DF-9831-CE283ED2D1A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4:12-14</a:t>
            </a:r>
          </a:p>
        </p:txBody>
      </p:sp>
    </p:spTree>
    <p:extLst>
      <p:ext uri="{BB962C8B-B14F-4D97-AF65-F5344CB8AC3E}">
        <p14:creationId xmlns:p14="http://schemas.microsoft.com/office/powerpoint/2010/main" val="171453992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8D6AC-E305-8C2C-D310-08D7B19AD83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0CC090-C545-9987-691F-E6C5EACCF39C}"/>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 exhort the elders among you, as your fellow elder and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witness of the sufferings of Christ</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 partaker also of </a:t>
            </a:r>
            <a:r>
              <a:rPr lang="en-US" sz="48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glory that is to be revealed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97223DE-8A93-3627-003C-2ADBDD5600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5:1</a:t>
            </a:r>
          </a:p>
        </p:txBody>
      </p:sp>
    </p:spTree>
    <p:extLst>
      <p:ext uri="{BB962C8B-B14F-4D97-AF65-F5344CB8AC3E}">
        <p14:creationId xmlns:p14="http://schemas.microsoft.com/office/powerpoint/2010/main" val="2716457126"/>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5273</TotalTime>
  <Words>1505</Words>
  <Application>Microsoft Office PowerPoint</Application>
  <PresentationFormat>Widescreen</PresentationFormat>
  <Paragraphs>91</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Abadi</vt:lpstr>
      <vt:lpstr>Aptos</vt:lpstr>
      <vt:lpstr>Arial</vt:lpstr>
      <vt:lpstr>Avenir Next LT Pro Light</vt:lpstr>
      <vt:lpstr>Bookman Old Style</vt:lpstr>
      <vt:lpstr>Calibri</vt:lpstr>
      <vt:lpstr>Rockwell</vt:lpstr>
      <vt:lpstr>Times New Roman</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57</cp:revision>
  <dcterms:created xsi:type="dcterms:W3CDTF">2022-12-30T16:15:56Z</dcterms:created>
  <dcterms:modified xsi:type="dcterms:W3CDTF">2025-05-24T15:52:09Z</dcterms:modified>
</cp:coreProperties>
</file>